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customXml/itemProps6.xml" ContentType="application/vnd.openxmlformats-officedocument.customXmlProperties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customXml/itemProps5.xml" ContentType="application/vnd.openxmlformats-officedocument.customXmlPropertie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7"/>
    <p:sldMasterId id="2147483677" r:id="rId8"/>
    <p:sldMasterId id="2147483728" r:id="rId9"/>
    <p:sldMasterId id="2147483745" r:id="rId10"/>
  </p:sldMasterIdLst>
  <p:notesMasterIdLst>
    <p:notesMasterId r:id="rId46"/>
  </p:notesMasterIdLst>
  <p:handoutMasterIdLst>
    <p:handoutMasterId r:id="rId47"/>
  </p:handoutMasterIdLst>
  <p:sldIdLst>
    <p:sldId id="292" r:id="rId11"/>
    <p:sldId id="289" r:id="rId12"/>
    <p:sldId id="288" r:id="rId13"/>
    <p:sldId id="282" r:id="rId14"/>
    <p:sldId id="283" r:id="rId15"/>
    <p:sldId id="284" r:id="rId16"/>
    <p:sldId id="285" r:id="rId17"/>
    <p:sldId id="286" r:id="rId18"/>
    <p:sldId id="269" r:id="rId19"/>
    <p:sldId id="271" r:id="rId20"/>
    <p:sldId id="268" r:id="rId21"/>
    <p:sldId id="257" r:id="rId22"/>
    <p:sldId id="273" r:id="rId23"/>
    <p:sldId id="272" r:id="rId24"/>
    <p:sldId id="287" r:id="rId25"/>
    <p:sldId id="278" r:id="rId26"/>
    <p:sldId id="276" r:id="rId27"/>
    <p:sldId id="279" r:id="rId28"/>
    <p:sldId id="310" r:id="rId29"/>
    <p:sldId id="280" r:id="rId30"/>
    <p:sldId id="306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308" r:id="rId43"/>
    <p:sldId id="309" r:id="rId44"/>
    <p:sldId id="307" r:id="rId45"/>
  </p:sldIdLst>
  <p:sldSz cx="9144000" cy="6858000" type="screen4x3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8"/>
    <p:restoredTop sz="89295"/>
  </p:normalViewPr>
  <p:slideViewPr>
    <p:cSldViewPr snapToGrid="0">
      <p:cViewPr>
        <p:scale>
          <a:sx n="80" d="100"/>
          <a:sy n="80" d="100"/>
        </p:scale>
        <p:origin x="-3000" y="4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6"/>
        <p:guide pos="214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" Type="http://schemas.openxmlformats.org/officeDocument/2006/relationships/customXml" Target="../customXml/item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viewProps" Target="viewProps.xml"/><Relationship Id="rId10" Type="http://schemas.openxmlformats.org/officeDocument/2006/relationships/slideMaster" Target="slideMasters/slideMaster4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3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2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D85D9A-2A28-8F45-9214-1BDB33A5400A}" type="datetimeFigureOut">
              <a:rPr lang="nl-NL" smtClean="0"/>
              <a:pPr/>
              <a:t>11-10-2017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8E397-8C7C-414E-A63E-B2716F6C3BF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E50D16-8699-4966-ACB9-DAD4369E277A}" type="datetimeFigureOut">
              <a:rPr lang="nl-NL" smtClean="0"/>
              <a:pPr/>
              <a:t>11-10-2017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56A91C-18E9-4325-BFFB-FF7D2CDD719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lvl="1" indent="-285750">
              <a:spcAft>
                <a:spcPts val="0"/>
              </a:spcAft>
              <a:buFont typeface="Symbol"/>
              <a:buNone/>
            </a:pPr>
            <a:endParaRPr lang="en-US" dirty="0">
              <a:solidFill>
                <a:srgbClr val="000000"/>
              </a:solidFill>
            </a:endParaRPr>
          </a:p>
          <a:p>
            <a:pPr lvl="1"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Sheet 1:  Welcome and introduction  </a:t>
            </a:r>
            <a:endParaRPr lang="nl-NL" dirty="0">
              <a:latin typeface="Times New Roman"/>
              <a:ea typeface="Times New Roman"/>
            </a:endParaRPr>
          </a:p>
          <a:p>
            <a:pPr marL="742950" lvl="1" indent="-285750">
              <a:spcAft>
                <a:spcPts val="0"/>
              </a:spcAft>
              <a:buFont typeface="Symbol"/>
              <a:buChar char=""/>
            </a:pPr>
            <a:r>
              <a:rPr lang="en-US" dirty="0">
                <a:solidFill>
                  <a:srgbClr val="000000"/>
                </a:solidFill>
              </a:rPr>
              <a:t>My name is </a:t>
            </a:r>
            <a:r>
              <a:rPr lang="en-US" dirty="0" smtClean="0">
                <a:solidFill>
                  <a:srgbClr val="000000"/>
                </a:solidFill>
              </a:rPr>
              <a:t>Willem de </a:t>
            </a:r>
            <a:r>
              <a:rPr lang="en-US" dirty="0" err="1" smtClean="0">
                <a:solidFill>
                  <a:srgbClr val="000000"/>
                </a:solidFill>
              </a:rPr>
              <a:t>Graaf</a:t>
            </a:r>
            <a:r>
              <a:rPr lang="en-US" dirty="0" smtClean="0">
                <a:solidFill>
                  <a:srgbClr val="000000"/>
                </a:solidFill>
              </a:rPr>
              <a:t>,  </a:t>
            </a:r>
            <a:r>
              <a:rPr lang="en-US" baseline="0" dirty="0" err="1" smtClean="0">
                <a:solidFill>
                  <a:srgbClr val="000000"/>
                </a:solidFill>
              </a:rPr>
              <a:t>Contractmanagement</a:t>
            </a:r>
            <a:r>
              <a:rPr lang="en-US" baseline="0" dirty="0" smtClean="0">
                <a:solidFill>
                  <a:srgbClr val="000000"/>
                </a:solidFill>
              </a:rPr>
              <a:t> </a:t>
            </a:r>
            <a:r>
              <a:rPr lang="en-US" baseline="0" dirty="0" err="1" smtClean="0">
                <a:solidFill>
                  <a:srgbClr val="000000"/>
                </a:solidFill>
              </a:rPr>
              <a:t>Materieel</a:t>
            </a:r>
            <a:r>
              <a:rPr lang="en-US" baseline="0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ERTMS </a:t>
            </a:r>
            <a:endParaRPr lang="nl-NL" dirty="0">
              <a:latin typeface="Times New Roman"/>
              <a:ea typeface="Times New Roman"/>
            </a:endParaRPr>
          </a:p>
          <a:p>
            <a:pPr marL="742950" lvl="1" indent="-285750">
              <a:spcAft>
                <a:spcPts val="0"/>
              </a:spcAft>
              <a:buFont typeface="Symbol"/>
              <a:buChar char=""/>
            </a:pPr>
            <a:r>
              <a:rPr lang="en-US" dirty="0">
                <a:solidFill>
                  <a:srgbClr val="000000"/>
                </a:solidFill>
              </a:rPr>
              <a:t>Good to see so many of you with interest in </a:t>
            </a:r>
            <a:r>
              <a:rPr lang="en-US" dirty="0" smtClean="0">
                <a:solidFill>
                  <a:srgbClr val="000000"/>
                </a:solidFill>
              </a:rPr>
              <a:t>ERTMS and specifically STM. </a:t>
            </a:r>
            <a:r>
              <a:rPr lang="en-US" dirty="0">
                <a:solidFill>
                  <a:srgbClr val="000000"/>
                </a:solidFill>
              </a:rPr>
              <a:t>ERTMS is hot, is a game changer for our Railway sector, so my s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tory today is mainly about how we – as a </a:t>
            </a:r>
            <a:r>
              <a:rPr 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programme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work hard to achieve the best goals in the complex and brown field situation that ERTMS is, at least in the Netherlands </a:t>
            </a:r>
            <a:endParaRPr lang="nl-NL" sz="1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>
              <a:spcAft>
                <a:spcPts val="0"/>
              </a:spcAft>
            </a:pPr>
            <a:endParaRPr lang="nl-NL" dirty="0">
              <a:latin typeface="Times New Roman"/>
              <a:ea typeface="Times New Roman"/>
            </a:endParaRP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14CB7-D623-4AB8-B755-04CE1C00785A}" type="slidenum">
              <a:rPr lang="nl-NL" smtClean="0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31724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14CB7-D623-4AB8-B755-04CE1C00785A}" type="slidenum">
              <a:rPr lang="nl-NL" smtClean="0">
                <a:solidFill>
                  <a:prstClr val="black"/>
                </a:solidFill>
              </a:rPr>
              <a:pPr/>
              <a:t>12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29291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14CB7-D623-4AB8-B755-04CE1C00785A}" type="slidenum">
              <a:rPr lang="nl-NL" smtClean="0">
                <a:solidFill>
                  <a:prstClr val="black"/>
                </a:solidFill>
              </a:rPr>
              <a:pPr/>
              <a:t>13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25341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>
          <a:xfrm>
            <a:off x="679768" y="4777194"/>
            <a:ext cx="5438140" cy="465139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14CB7-D623-4AB8-B755-04CE1C00785A}" type="slidenum">
              <a:rPr lang="nl-NL">
                <a:solidFill>
                  <a:prstClr val="black"/>
                </a:solidFill>
              </a:rPr>
              <a:pPr/>
              <a:t>14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51374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lvl="1" indent="-285750">
              <a:spcAft>
                <a:spcPts val="0"/>
              </a:spcAft>
              <a:buFont typeface="Symbol"/>
              <a:buNone/>
            </a:pPr>
            <a:endParaRPr lang="en-US" dirty="0">
              <a:solidFill>
                <a:srgbClr val="000000"/>
              </a:solidFill>
            </a:endParaRPr>
          </a:p>
          <a:p>
            <a:pPr lvl="1"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Sheet 1:  Welcome and introduction  </a:t>
            </a:r>
            <a:endParaRPr lang="nl-NL" dirty="0">
              <a:latin typeface="Times New Roman"/>
              <a:ea typeface="Times New Roman"/>
            </a:endParaRPr>
          </a:p>
          <a:p>
            <a:pPr marL="742950" lvl="1" indent="-285750">
              <a:spcAft>
                <a:spcPts val="0"/>
              </a:spcAft>
              <a:buFont typeface="Symbol"/>
              <a:buChar char=""/>
            </a:pPr>
            <a:r>
              <a:rPr lang="en-US" dirty="0">
                <a:solidFill>
                  <a:srgbClr val="000000"/>
                </a:solidFill>
              </a:rPr>
              <a:t>My name is </a:t>
            </a:r>
            <a:r>
              <a:rPr lang="en-US" dirty="0" smtClean="0">
                <a:solidFill>
                  <a:srgbClr val="000000"/>
                </a:solidFill>
              </a:rPr>
              <a:t>Willem de </a:t>
            </a:r>
            <a:r>
              <a:rPr lang="en-US" dirty="0" err="1" smtClean="0">
                <a:solidFill>
                  <a:srgbClr val="000000"/>
                </a:solidFill>
              </a:rPr>
              <a:t>Graaf</a:t>
            </a:r>
            <a:r>
              <a:rPr lang="en-US" dirty="0" smtClean="0">
                <a:solidFill>
                  <a:srgbClr val="000000"/>
                </a:solidFill>
              </a:rPr>
              <a:t>,  </a:t>
            </a:r>
            <a:r>
              <a:rPr lang="en-US" baseline="0" dirty="0" err="1" smtClean="0">
                <a:solidFill>
                  <a:srgbClr val="000000"/>
                </a:solidFill>
              </a:rPr>
              <a:t>Contractmanagement</a:t>
            </a:r>
            <a:r>
              <a:rPr lang="en-US" baseline="0" dirty="0" smtClean="0">
                <a:solidFill>
                  <a:srgbClr val="000000"/>
                </a:solidFill>
              </a:rPr>
              <a:t> </a:t>
            </a:r>
            <a:r>
              <a:rPr lang="en-US" baseline="0" dirty="0" err="1" smtClean="0">
                <a:solidFill>
                  <a:srgbClr val="000000"/>
                </a:solidFill>
              </a:rPr>
              <a:t>Materieel</a:t>
            </a:r>
            <a:r>
              <a:rPr lang="en-US" baseline="0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ERTMS </a:t>
            </a:r>
            <a:endParaRPr lang="nl-NL" dirty="0">
              <a:latin typeface="Times New Roman"/>
              <a:ea typeface="Times New Roman"/>
            </a:endParaRPr>
          </a:p>
          <a:p>
            <a:pPr marL="742950" lvl="1" indent="-285750">
              <a:spcAft>
                <a:spcPts val="0"/>
              </a:spcAft>
              <a:buFont typeface="Symbol"/>
              <a:buChar char=""/>
            </a:pPr>
            <a:r>
              <a:rPr lang="en-US" dirty="0">
                <a:solidFill>
                  <a:srgbClr val="000000"/>
                </a:solidFill>
              </a:rPr>
              <a:t>Good to see so many of you with interest in </a:t>
            </a:r>
            <a:r>
              <a:rPr lang="en-US" dirty="0" smtClean="0">
                <a:solidFill>
                  <a:srgbClr val="000000"/>
                </a:solidFill>
              </a:rPr>
              <a:t>ERTMS and specifically STM. </a:t>
            </a:r>
            <a:r>
              <a:rPr lang="en-US" dirty="0">
                <a:solidFill>
                  <a:srgbClr val="000000"/>
                </a:solidFill>
              </a:rPr>
              <a:t>ERTMS is hot, is a game changer for our Railway sector, so my s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tory today is mainly about how we – as a </a:t>
            </a:r>
            <a:r>
              <a:rPr 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programme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work hard to achieve the best goals in the complex and brown field situation that ERTMS is, at least in the Netherlands </a:t>
            </a:r>
            <a:endParaRPr lang="nl-NL" sz="1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>
              <a:spcAft>
                <a:spcPts val="0"/>
              </a:spcAft>
            </a:pPr>
            <a:endParaRPr lang="nl-NL" dirty="0">
              <a:latin typeface="Times New Roman"/>
              <a:ea typeface="Times New Roman"/>
            </a:endParaRP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14CB7-D623-4AB8-B755-04CE1C00785A}" type="slidenum">
              <a:rPr lang="nl-NL" smtClean="0">
                <a:solidFill>
                  <a:prstClr val="black"/>
                </a:solidFill>
              </a:rPr>
              <a:pPr/>
              <a:t>15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31724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>
          <a:xfrm>
            <a:off x="679768" y="4777194"/>
            <a:ext cx="5438140" cy="465139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14CB7-D623-4AB8-B755-04CE1C00785A}" type="slidenum">
              <a:rPr lang="nl-NL">
                <a:solidFill>
                  <a:prstClr val="black"/>
                </a:solidFill>
              </a:rPr>
              <a:pPr/>
              <a:t>19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92621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lvl="1" indent="-285750">
              <a:spcAft>
                <a:spcPts val="0"/>
              </a:spcAft>
              <a:buFont typeface="Symbol"/>
              <a:buNone/>
            </a:pPr>
            <a:endParaRPr lang="en-US" dirty="0">
              <a:solidFill>
                <a:srgbClr val="000000"/>
              </a:solidFill>
            </a:endParaRPr>
          </a:p>
          <a:p>
            <a:pPr lvl="1"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Sheet 1:  Welcome and introduction  </a:t>
            </a:r>
            <a:endParaRPr lang="nl-NL" dirty="0">
              <a:latin typeface="Times New Roman"/>
              <a:ea typeface="Times New Roman"/>
            </a:endParaRPr>
          </a:p>
          <a:p>
            <a:pPr marL="742950" lvl="1" indent="-285750">
              <a:spcAft>
                <a:spcPts val="0"/>
              </a:spcAft>
              <a:buFont typeface="Symbol"/>
              <a:buChar char=""/>
            </a:pPr>
            <a:r>
              <a:rPr lang="en-US" dirty="0">
                <a:solidFill>
                  <a:srgbClr val="000000"/>
                </a:solidFill>
              </a:rPr>
              <a:t>My name is </a:t>
            </a:r>
            <a:r>
              <a:rPr lang="en-US" dirty="0" smtClean="0">
                <a:solidFill>
                  <a:srgbClr val="000000"/>
                </a:solidFill>
              </a:rPr>
              <a:t>Willem de </a:t>
            </a:r>
            <a:r>
              <a:rPr lang="en-US" dirty="0" err="1" smtClean="0">
                <a:solidFill>
                  <a:srgbClr val="000000"/>
                </a:solidFill>
              </a:rPr>
              <a:t>Graaf</a:t>
            </a:r>
            <a:r>
              <a:rPr lang="en-US" dirty="0" smtClean="0">
                <a:solidFill>
                  <a:srgbClr val="000000"/>
                </a:solidFill>
              </a:rPr>
              <a:t>,  </a:t>
            </a:r>
            <a:r>
              <a:rPr lang="en-US" baseline="0" dirty="0" err="1" smtClean="0">
                <a:solidFill>
                  <a:srgbClr val="000000"/>
                </a:solidFill>
              </a:rPr>
              <a:t>Contractmanagement</a:t>
            </a:r>
            <a:r>
              <a:rPr lang="en-US" baseline="0" dirty="0" smtClean="0">
                <a:solidFill>
                  <a:srgbClr val="000000"/>
                </a:solidFill>
              </a:rPr>
              <a:t> </a:t>
            </a:r>
            <a:r>
              <a:rPr lang="en-US" baseline="0" dirty="0" err="1" smtClean="0">
                <a:solidFill>
                  <a:srgbClr val="000000"/>
                </a:solidFill>
              </a:rPr>
              <a:t>Materieel</a:t>
            </a:r>
            <a:r>
              <a:rPr lang="en-US" baseline="0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ERTMS </a:t>
            </a:r>
            <a:endParaRPr lang="nl-NL" dirty="0">
              <a:latin typeface="Times New Roman"/>
              <a:ea typeface="Times New Roman"/>
            </a:endParaRPr>
          </a:p>
          <a:p>
            <a:pPr marL="742950" lvl="1" indent="-285750">
              <a:spcAft>
                <a:spcPts val="0"/>
              </a:spcAft>
              <a:buFont typeface="Symbol"/>
              <a:buChar char=""/>
            </a:pPr>
            <a:r>
              <a:rPr lang="en-US" dirty="0">
                <a:solidFill>
                  <a:srgbClr val="000000"/>
                </a:solidFill>
              </a:rPr>
              <a:t>Good to see so many of you with interest in </a:t>
            </a:r>
            <a:r>
              <a:rPr lang="en-US" dirty="0" smtClean="0">
                <a:solidFill>
                  <a:srgbClr val="000000"/>
                </a:solidFill>
              </a:rPr>
              <a:t>ERTMS and specifically STM. </a:t>
            </a:r>
            <a:r>
              <a:rPr lang="en-US" dirty="0">
                <a:solidFill>
                  <a:srgbClr val="000000"/>
                </a:solidFill>
              </a:rPr>
              <a:t>ERTMS is hot, is a game changer for our Railway sector, so my s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tory today is mainly about how we – as a </a:t>
            </a:r>
            <a:r>
              <a:rPr 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programme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work hard to achieve the best goals in the complex and brown field situation that ERTMS is, at least in the Netherlands </a:t>
            </a:r>
            <a:endParaRPr lang="nl-NL" sz="1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>
              <a:spcAft>
                <a:spcPts val="0"/>
              </a:spcAft>
            </a:pPr>
            <a:endParaRPr lang="nl-NL" dirty="0">
              <a:latin typeface="Times New Roman"/>
              <a:ea typeface="Times New Roman"/>
            </a:endParaRP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14CB7-D623-4AB8-B755-04CE1C00785A}" type="slidenum">
              <a:rPr lang="nl-NL" smtClean="0">
                <a:solidFill>
                  <a:prstClr val="black"/>
                </a:solidFill>
              </a:rPr>
              <a:pPr/>
              <a:t>21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31724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lvl="1" indent="-285750">
              <a:spcAft>
                <a:spcPts val="0"/>
              </a:spcAft>
              <a:buFont typeface="Symbol"/>
              <a:buNone/>
            </a:pPr>
            <a:endParaRPr lang="en-US" dirty="0">
              <a:solidFill>
                <a:srgbClr val="000000"/>
              </a:solidFill>
            </a:endParaRPr>
          </a:p>
          <a:p>
            <a:pPr lvl="1">
              <a:spcAft>
                <a:spcPts val="0"/>
              </a:spcAft>
            </a:pPr>
            <a:endParaRPr lang="nl-NL" dirty="0">
              <a:latin typeface="Times New Roman"/>
              <a:ea typeface="Times New Roman"/>
            </a:endParaRP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14CB7-D623-4AB8-B755-04CE1C00785A}" type="slidenum">
              <a:rPr lang="nl-NL" smtClean="0">
                <a:solidFill>
                  <a:prstClr val="black"/>
                </a:solidFill>
              </a:rPr>
              <a:pPr/>
              <a:t>35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3172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lvl="1" indent="-285750">
              <a:spcAft>
                <a:spcPts val="0"/>
              </a:spcAft>
              <a:buFont typeface="Symbol"/>
              <a:buNone/>
            </a:pPr>
            <a:endParaRPr lang="en-US" dirty="0">
              <a:solidFill>
                <a:srgbClr val="000000"/>
              </a:solidFill>
            </a:endParaRPr>
          </a:p>
          <a:p>
            <a:pPr lvl="1"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Sheet 1:  Welcome and introduction  </a:t>
            </a:r>
            <a:endParaRPr lang="nl-NL" dirty="0">
              <a:latin typeface="Times New Roman"/>
              <a:ea typeface="Times New Roman"/>
            </a:endParaRPr>
          </a:p>
          <a:p>
            <a:pPr marL="742950" lvl="1" indent="-285750">
              <a:spcAft>
                <a:spcPts val="0"/>
              </a:spcAft>
              <a:buFont typeface="Symbol"/>
              <a:buChar char=""/>
            </a:pPr>
            <a:r>
              <a:rPr lang="en-US" dirty="0">
                <a:solidFill>
                  <a:srgbClr val="000000"/>
                </a:solidFill>
              </a:rPr>
              <a:t>My name is </a:t>
            </a:r>
            <a:r>
              <a:rPr lang="en-US" dirty="0" smtClean="0">
                <a:solidFill>
                  <a:srgbClr val="000000"/>
                </a:solidFill>
              </a:rPr>
              <a:t>Willem de </a:t>
            </a:r>
            <a:r>
              <a:rPr lang="en-US" dirty="0" err="1" smtClean="0">
                <a:solidFill>
                  <a:srgbClr val="000000"/>
                </a:solidFill>
              </a:rPr>
              <a:t>Graaf</a:t>
            </a:r>
            <a:r>
              <a:rPr lang="en-US" dirty="0" smtClean="0">
                <a:solidFill>
                  <a:srgbClr val="000000"/>
                </a:solidFill>
              </a:rPr>
              <a:t>,  </a:t>
            </a:r>
            <a:r>
              <a:rPr lang="en-US" baseline="0" dirty="0" err="1" smtClean="0">
                <a:solidFill>
                  <a:srgbClr val="000000"/>
                </a:solidFill>
              </a:rPr>
              <a:t>Contractmanagement</a:t>
            </a:r>
            <a:r>
              <a:rPr lang="en-US" baseline="0" dirty="0" smtClean="0">
                <a:solidFill>
                  <a:srgbClr val="000000"/>
                </a:solidFill>
              </a:rPr>
              <a:t> </a:t>
            </a:r>
            <a:r>
              <a:rPr lang="en-US" baseline="0" dirty="0" err="1" smtClean="0">
                <a:solidFill>
                  <a:srgbClr val="000000"/>
                </a:solidFill>
              </a:rPr>
              <a:t>Materieel</a:t>
            </a:r>
            <a:r>
              <a:rPr lang="en-US" baseline="0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ERTMS </a:t>
            </a:r>
            <a:endParaRPr lang="nl-NL" dirty="0">
              <a:latin typeface="Times New Roman"/>
              <a:ea typeface="Times New Roman"/>
            </a:endParaRPr>
          </a:p>
          <a:p>
            <a:pPr marL="742950" lvl="1" indent="-285750">
              <a:spcAft>
                <a:spcPts val="0"/>
              </a:spcAft>
              <a:buFont typeface="Symbol"/>
              <a:buChar char=""/>
            </a:pPr>
            <a:r>
              <a:rPr lang="en-US" dirty="0">
                <a:solidFill>
                  <a:srgbClr val="000000"/>
                </a:solidFill>
              </a:rPr>
              <a:t>Good to see so many of you with interest in </a:t>
            </a:r>
            <a:r>
              <a:rPr lang="en-US" dirty="0" smtClean="0">
                <a:solidFill>
                  <a:srgbClr val="000000"/>
                </a:solidFill>
              </a:rPr>
              <a:t>ERTMS and specifically STM. </a:t>
            </a:r>
            <a:r>
              <a:rPr lang="en-US" dirty="0">
                <a:solidFill>
                  <a:srgbClr val="000000"/>
                </a:solidFill>
              </a:rPr>
              <a:t>ERTMS is hot, is a game changer for our Railway sector, so my s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tory today is mainly about how we – as a </a:t>
            </a:r>
            <a:r>
              <a:rPr 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programme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work hard to achieve the best goals in the complex and brown field situation that ERTMS is, at least in the Netherlands </a:t>
            </a:r>
            <a:endParaRPr lang="nl-NL" sz="1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>
              <a:spcAft>
                <a:spcPts val="0"/>
              </a:spcAft>
            </a:pPr>
            <a:endParaRPr lang="nl-NL" dirty="0">
              <a:latin typeface="Times New Roman"/>
              <a:ea typeface="Times New Roman"/>
            </a:endParaRP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14CB7-D623-4AB8-B755-04CE1C00785A}" type="slidenum">
              <a:rPr lang="nl-NL" smtClean="0">
                <a:solidFill>
                  <a:prstClr val="black"/>
                </a:solidFill>
              </a:rPr>
              <a:pPr/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3172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>
          <a:xfrm>
            <a:off x="679768" y="4777194"/>
            <a:ext cx="5438140" cy="4214406"/>
          </a:xfr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>
          <a:xfrm>
            <a:off x="3850444" y="9428584"/>
            <a:ext cx="2945659" cy="498055"/>
          </a:xfrm>
        </p:spPr>
        <p:txBody>
          <a:bodyPr/>
          <a:lstStyle/>
          <a:p>
            <a:fld id="{62514CB7-D623-4AB8-B755-04CE1C00785A}" type="slidenum">
              <a:rPr lang="nl-NL" smtClean="0">
                <a:solidFill>
                  <a:prstClr val="black"/>
                </a:solidFill>
              </a:rPr>
              <a:pPr/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793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>
          <a:xfrm>
            <a:off x="3850444" y="9428584"/>
            <a:ext cx="2945659" cy="498055"/>
          </a:xfrm>
        </p:spPr>
        <p:txBody>
          <a:bodyPr/>
          <a:lstStyle/>
          <a:p>
            <a:fld id="{62514CB7-D623-4AB8-B755-04CE1C00785A}" type="slidenum">
              <a:rPr lang="nl-NL" smtClean="0">
                <a:solidFill>
                  <a:prstClr val="black"/>
                </a:solidFill>
              </a:rPr>
              <a:pPr/>
              <a:t>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793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>
          <a:xfrm>
            <a:off x="679768" y="4777194"/>
            <a:ext cx="5438140" cy="465139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14CB7-D623-4AB8-B755-04CE1C00785A}" type="slidenum">
              <a:rPr lang="nl-NL">
                <a:solidFill>
                  <a:prstClr val="black"/>
                </a:solidFill>
              </a:rPr>
              <a:pPr/>
              <a:t>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92621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@Willem:</a:t>
            </a:r>
            <a:r>
              <a:rPr lang="en-GB" baseline="0" dirty="0" smtClean="0"/>
              <a:t> George </a:t>
            </a:r>
            <a:r>
              <a:rPr lang="en-GB" baseline="0" dirty="0" err="1" smtClean="0"/>
              <a:t>zal</a:t>
            </a:r>
            <a:r>
              <a:rPr lang="en-GB" baseline="0" dirty="0" smtClean="0"/>
              <a:t> in </a:t>
            </a:r>
            <a:r>
              <a:rPr lang="en-GB" baseline="0" dirty="0" err="1" smtClean="0"/>
              <a:t>zijn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presentatie</a:t>
            </a:r>
            <a:r>
              <a:rPr lang="en-GB" baseline="0" dirty="0" smtClean="0"/>
              <a:t> het </a:t>
            </a:r>
            <a:r>
              <a:rPr lang="en-GB" baseline="0" dirty="0" err="1" smtClean="0"/>
              <a:t>economisch</a:t>
            </a:r>
            <a:r>
              <a:rPr lang="en-GB" baseline="0" dirty="0" smtClean="0"/>
              <a:t> level playing field </a:t>
            </a:r>
            <a:r>
              <a:rPr lang="en-GB" baseline="0" dirty="0" err="1" smtClean="0"/>
              <a:t>verder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uitleggen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dus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dit</a:t>
            </a:r>
            <a:r>
              <a:rPr lang="en-GB" baseline="0" dirty="0" smtClean="0"/>
              <a:t> is </a:t>
            </a:r>
            <a:r>
              <a:rPr lang="en-GB" baseline="0" dirty="0" err="1" smtClean="0"/>
              <a:t>een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mooie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voorzet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voor</a:t>
            </a:r>
            <a:r>
              <a:rPr lang="en-GB" baseline="0" dirty="0" smtClean="0"/>
              <a:t> het </a:t>
            </a:r>
            <a:r>
              <a:rPr lang="en-GB" baseline="0" dirty="0" err="1" smtClean="0"/>
              <a:t>wisselen</a:t>
            </a:r>
            <a:r>
              <a:rPr lang="en-GB" baseline="0" dirty="0" smtClean="0"/>
              <a:t> van </a:t>
            </a:r>
            <a:r>
              <a:rPr lang="en-GB" baseline="0" dirty="0" err="1" smtClean="0"/>
              <a:t>spreker</a:t>
            </a:r>
            <a:r>
              <a:rPr lang="en-GB" baseline="0" smtClean="0"/>
              <a:t>.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14CB7-D623-4AB8-B755-04CE1C00785A}" type="slidenum">
              <a:rPr lang="nl-NL" smtClean="0">
                <a:solidFill>
                  <a:prstClr val="black"/>
                </a:solidFill>
              </a:rPr>
              <a:pPr/>
              <a:t>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61938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lvl="1" indent="-285750">
              <a:spcAft>
                <a:spcPts val="0"/>
              </a:spcAft>
              <a:buFont typeface="Symbol"/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lvl="1"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Sheet 1:  </a:t>
            </a:r>
            <a:r>
              <a:rPr lang="en-US" dirty="0" err="1" smtClean="0">
                <a:solidFill>
                  <a:srgbClr val="000000"/>
                </a:solidFill>
              </a:rPr>
              <a:t>Welcom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en</a:t>
            </a:r>
            <a:r>
              <a:rPr lang="en-US" baseline="0" dirty="0" smtClean="0">
                <a:solidFill>
                  <a:srgbClr val="000000"/>
                </a:solidFill>
              </a:rPr>
              <a:t> </a:t>
            </a:r>
            <a:r>
              <a:rPr lang="en-US" baseline="0" dirty="0" err="1" smtClean="0">
                <a:solidFill>
                  <a:srgbClr val="000000"/>
                </a:solidFill>
              </a:rPr>
              <a:t>introductie</a:t>
            </a:r>
            <a:endParaRPr lang="nl-NL" dirty="0" smtClean="0">
              <a:latin typeface="Times New Roman"/>
              <a:ea typeface="Times New Roman"/>
            </a:endParaRPr>
          </a:p>
          <a:p>
            <a:pPr marL="742950" lvl="1" indent="-285750">
              <a:spcAft>
                <a:spcPts val="0"/>
              </a:spcAft>
              <a:buFont typeface="Symbol"/>
              <a:buChar char=""/>
            </a:pPr>
            <a:r>
              <a:rPr lang="en-US" dirty="0" err="1" smtClean="0">
                <a:solidFill>
                  <a:srgbClr val="000000"/>
                </a:solidFill>
              </a:rPr>
              <a:t>Mijn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naam</a:t>
            </a:r>
            <a:r>
              <a:rPr lang="en-US" dirty="0" smtClean="0">
                <a:solidFill>
                  <a:srgbClr val="000000"/>
                </a:solidFill>
              </a:rPr>
              <a:t> is George Nagel</a:t>
            </a:r>
            <a:r>
              <a:rPr lang="en-US" baseline="0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projectmanager</a:t>
            </a:r>
            <a:r>
              <a:rPr lang="en-US" baseline="0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ERTMS </a:t>
            </a:r>
            <a:endParaRPr lang="nl-NL" dirty="0" smtClean="0">
              <a:latin typeface="Times New Roman"/>
              <a:ea typeface="Times New Roman"/>
            </a:endParaRPr>
          </a:p>
          <a:p>
            <a:pPr marL="742950" lvl="1" indent="-285750">
              <a:spcAft>
                <a:spcPts val="0"/>
              </a:spcAft>
              <a:buFont typeface="Symbol"/>
              <a:buChar char=""/>
            </a:pPr>
            <a:r>
              <a:rPr lang="en-US" dirty="0" smtClean="0">
                <a:solidFill>
                  <a:srgbClr val="000000"/>
                </a:solidFill>
              </a:rPr>
              <a:t>Het </a:t>
            </a:r>
            <a:r>
              <a:rPr lang="en-US" dirty="0" err="1" smtClean="0">
                <a:solidFill>
                  <a:srgbClr val="000000"/>
                </a:solidFill>
              </a:rPr>
              <a:t>doet</a:t>
            </a:r>
            <a:r>
              <a:rPr lang="en-US" dirty="0" smtClean="0">
                <a:solidFill>
                  <a:srgbClr val="000000"/>
                </a:solidFill>
              </a:rPr>
              <a:t> me </a:t>
            </a:r>
            <a:r>
              <a:rPr lang="en-US" dirty="0" err="1" smtClean="0">
                <a:solidFill>
                  <a:srgbClr val="000000"/>
                </a:solidFill>
              </a:rPr>
              <a:t>deugd</a:t>
            </a:r>
            <a:r>
              <a:rPr lang="en-US" baseline="0" dirty="0" smtClean="0">
                <a:solidFill>
                  <a:srgbClr val="000000"/>
                </a:solidFill>
              </a:rPr>
              <a:t> </a:t>
            </a:r>
            <a:r>
              <a:rPr lang="en-US" baseline="0" dirty="0" err="1" smtClean="0">
                <a:solidFill>
                  <a:srgbClr val="000000"/>
                </a:solidFill>
              </a:rPr>
              <a:t>dat</a:t>
            </a:r>
            <a:r>
              <a:rPr lang="en-US" baseline="0" dirty="0" smtClean="0">
                <a:solidFill>
                  <a:srgbClr val="000000"/>
                </a:solidFill>
              </a:rPr>
              <a:t> </a:t>
            </a:r>
            <a:r>
              <a:rPr lang="en-US" baseline="0" dirty="0" err="1" smtClean="0">
                <a:solidFill>
                  <a:srgbClr val="000000"/>
                </a:solidFill>
              </a:rPr>
              <a:t>jullie</a:t>
            </a:r>
            <a:r>
              <a:rPr lang="en-US" baseline="0" dirty="0" smtClean="0">
                <a:solidFill>
                  <a:srgbClr val="000000"/>
                </a:solidFill>
              </a:rPr>
              <a:t> </a:t>
            </a:r>
            <a:r>
              <a:rPr lang="en-US" baseline="0" dirty="0" err="1" smtClean="0">
                <a:solidFill>
                  <a:srgbClr val="000000"/>
                </a:solidFill>
              </a:rPr>
              <a:t>interesse</a:t>
            </a:r>
            <a:r>
              <a:rPr lang="en-US" baseline="0" dirty="0" smtClean="0">
                <a:solidFill>
                  <a:srgbClr val="000000"/>
                </a:solidFill>
              </a:rPr>
              <a:t> in ERTMS </a:t>
            </a:r>
            <a:r>
              <a:rPr lang="en-US" baseline="0" dirty="0" err="1" smtClean="0">
                <a:solidFill>
                  <a:srgbClr val="000000"/>
                </a:solidFill>
              </a:rPr>
              <a:t>hebben</a:t>
            </a:r>
            <a:r>
              <a:rPr lang="en-US" baseline="0" dirty="0" smtClean="0">
                <a:solidFill>
                  <a:srgbClr val="000000"/>
                </a:solidFill>
              </a:rPr>
              <a:t> </a:t>
            </a:r>
            <a:r>
              <a:rPr lang="en-US" baseline="0" dirty="0" err="1" smtClean="0">
                <a:solidFill>
                  <a:srgbClr val="000000"/>
                </a:solidFill>
              </a:rPr>
              <a:t>en</a:t>
            </a:r>
            <a:r>
              <a:rPr lang="en-US" baseline="0" dirty="0" smtClean="0">
                <a:solidFill>
                  <a:srgbClr val="000000"/>
                </a:solidFill>
              </a:rPr>
              <a:t> </a:t>
            </a:r>
            <a:r>
              <a:rPr lang="en-US" baseline="0" dirty="0" err="1" smtClean="0">
                <a:solidFill>
                  <a:srgbClr val="000000"/>
                </a:solidFill>
              </a:rPr>
              <a:t>specifiek</a:t>
            </a:r>
            <a:r>
              <a:rPr lang="en-US" baseline="0" dirty="0" smtClean="0">
                <a:solidFill>
                  <a:srgbClr val="000000"/>
                </a:solidFill>
              </a:rPr>
              <a:t> in</a:t>
            </a:r>
            <a:r>
              <a:rPr lang="en-US" dirty="0" smtClean="0">
                <a:solidFill>
                  <a:srgbClr val="000000"/>
                </a:solidFill>
              </a:rPr>
              <a:t> STM. </a:t>
            </a:r>
            <a:r>
              <a:rPr lang="nl-NL" dirty="0" smtClean="0">
                <a:solidFill>
                  <a:srgbClr val="000000"/>
                </a:solidFill>
              </a:rPr>
              <a:t>Ik ga jullie vertellen</a:t>
            </a:r>
            <a:r>
              <a:rPr lang="nl-NL" baseline="0" dirty="0" smtClean="0">
                <a:solidFill>
                  <a:srgbClr val="000000"/>
                </a:solidFill>
              </a:rPr>
              <a:t> over het STM project en de link met het ERTMS programma</a:t>
            </a:r>
            <a:endParaRPr lang="nl-NL" dirty="0" smtClean="0">
              <a:latin typeface="Times New Roman"/>
              <a:ea typeface="Times New Roman"/>
            </a:endParaRP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14CB7-D623-4AB8-B755-04CE1C00785A}" type="slidenum">
              <a:rPr lang="nl-NL" smtClean="0">
                <a:solidFill>
                  <a:prstClr val="black"/>
                </a:solidFill>
              </a:rPr>
              <a:pPr/>
              <a:t>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31724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>
          <a:xfrm>
            <a:off x="679768" y="4777194"/>
            <a:ext cx="5438140" cy="4214406"/>
          </a:xfr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>
          <a:xfrm>
            <a:off x="3850444" y="9428584"/>
            <a:ext cx="2945659" cy="498055"/>
          </a:xfrm>
        </p:spPr>
        <p:txBody>
          <a:bodyPr/>
          <a:lstStyle/>
          <a:p>
            <a:fld id="{62514CB7-D623-4AB8-B755-04CE1C00785A}" type="slidenum">
              <a:rPr lang="nl-NL" smtClean="0">
                <a:solidFill>
                  <a:prstClr val="black"/>
                </a:solidFill>
              </a:rPr>
              <a:pPr/>
              <a:t>10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94629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>
          <a:xfrm>
            <a:off x="679768" y="4777194"/>
            <a:ext cx="5438140" cy="465139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14CB7-D623-4AB8-B755-04CE1C00785A}" type="slidenum">
              <a:rPr lang="nl-NL">
                <a:solidFill>
                  <a:prstClr val="black"/>
                </a:solidFill>
              </a:rPr>
              <a:pPr/>
              <a:t>11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9262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60000" y="3959353"/>
            <a:ext cx="3852000" cy="530352"/>
          </a:xfrm>
        </p:spPr>
        <p:txBody>
          <a:bodyPr/>
          <a:lstStyle/>
          <a:p>
            <a:r>
              <a:rPr lang="nl-NL"/>
              <a:t>Titelstijl bewerken</a:t>
            </a:r>
            <a:endParaRPr lang="en-GB"/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360000" y="4489704"/>
            <a:ext cx="3852000" cy="1563623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subtitel te bewerken en een datum toe te voegen</a:t>
            </a:r>
            <a:endParaRPr lang="en-GB"/>
          </a:p>
        </p:txBody>
      </p:sp>
      <p:sp>
        <p:nvSpPr>
          <p:cNvPr id="7" name="Tijdelijke aanduiding voor afbeelding 2"/>
          <p:cNvSpPr>
            <a:spLocks noGrp="1"/>
          </p:cNvSpPr>
          <p:nvPr>
            <p:ph type="pic" idx="10" hasCustomPrompt="1"/>
          </p:nvPr>
        </p:nvSpPr>
        <p:spPr>
          <a:xfrm>
            <a:off x="4572000" y="0"/>
            <a:ext cx="4572000" cy="6858000"/>
          </a:xfrm>
          <a:solidFill>
            <a:schemeClr val="bg1">
              <a:lumMod val="95000"/>
            </a:schemeClr>
          </a:solidFill>
        </p:spPr>
        <p:txBody>
          <a:bodyPr lIns="360000" tIns="360000" rIns="360000"/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noProof="0"/>
              <a:t>Klik op het icoon om een afbeelding toe te voegen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32" t="12445" r="2621" b="11729"/>
          <a:stretch/>
        </p:blipFill>
        <p:spPr>
          <a:xfrm>
            <a:off x="237892" y="2795238"/>
            <a:ext cx="3479181" cy="83262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9" name="Afbeelding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21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703240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noProof="0"/>
              <a:t>Klik om de titelstijl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360000" y="1980000"/>
            <a:ext cx="4068000" cy="324000"/>
          </a:xfrm>
        </p:spPr>
        <p:txBody>
          <a:bodyPr anchor="t" anchorCtr="0"/>
          <a:lstStyle>
            <a:lvl1pPr marL="0" indent="0">
              <a:buNone/>
              <a:defRPr sz="18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360000" y="2304000"/>
            <a:ext cx="4068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noProof="0"/>
              <a:t>Klik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716000" y="1980000"/>
            <a:ext cx="4068000" cy="324000"/>
          </a:xfrm>
        </p:spPr>
        <p:txBody>
          <a:bodyPr anchor="t" anchorCtr="0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716000" y="2304000"/>
            <a:ext cx="4068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noProof="0"/>
              <a:t>Klik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Wim Fabries, 28 March 2017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7C21-81A6-CE44-ABED-0B52353B6E72}" type="slidenum">
              <a:rPr lang="en-GB" smtClean="0">
                <a:solidFill>
                  <a:prstClr val="white"/>
                </a:solidFill>
              </a:rPr>
              <a:pPr/>
              <a:t>‹nr.›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8528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6" descr="ERTMS_Footer_300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282000"/>
            <a:ext cx="9144000" cy="13708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noProof="0"/>
              <a:t>Klik om de titelstijl te bewerken</a:t>
            </a:r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Wim Fabries, 28 March 2017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7C21-81A6-CE44-ABED-0B52353B6E72}" type="slidenum">
              <a:rPr lang="en-GB" smtClean="0">
                <a:solidFill>
                  <a:prstClr val="white"/>
                </a:solidFill>
              </a:rPr>
              <a:pPr/>
              <a:t>‹nr.›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Tijdelijke aanduiding voor afbeelding 2"/>
          <p:cNvSpPr>
            <a:spLocks noGrp="1"/>
          </p:cNvSpPr>
          <p:nvPr>
            <p:ph type="pic" idx="13" hasCustomPrompt="1"/>
          </p:nvPr>
        </p:nvSpPr>
        <p:spPr>
          <a:xfrm>
            <a:off x="0" y="1801440"/>
            <a:ext cx="9144000" cy="4518000"/>
          </a:xfrm>
          <a:solidFill>
            <a:schemeClr val="bg1">
              <a:lumMod val="95000"/>
            </a:schemeClr>
          </a:solidFill>
        </p:spPr>
        <p:txBody>
          <a:bodyPr lIns="720000" tIns="180000" rIns="720000"/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noProof="0"/>
              <a:t>Klik op het icoon om een </a:t>
            </a:r>
            <a:br>
              <a:rPr lang="nl-NL" noProof="0"/>
            </a:br>
            <a:r>
              <a:rPr lang="nl-NL" noProof="0"/>
              <a:t>afbeelding toe te voegen</a:t>
            </a:r>
          </a:p>
        </p:txBody>
      </p:sp>
    </p:spTree>
    <p:extLst>
      <p:ext uri="{BB962C8B-B14F-4D97-AF65-F5344CB8AC3E}">
        <p14:creationId xmlns:p14="http://schemas.microsoft.com/office/powerpoint/2010/main" xmlns="" val="3452104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afbeel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ERTMS_Footer_300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282000"/>
            <a:ext cx="9144000" cy="137088"/>
          </a:xfrm>
          <a:prstGeom prst="rect">
            <a:avLst/>
          </a:prstGeom>
        </p:spPr>
      </p:pic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Wim Fabries, 28 March 2017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7C21-81A6-CE44-ABED-0B52353B6E72}" type="slidenum">
              <a:rPr lang="en-GB" smtClean="0">
                <a:solidFill>
                  <a:prstClr val="white"/>
                </a:solidFill>
              </a:rPr>
              <a:pPr/>
              <a:t>‹nr.›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ijdelijke aanduiding voor afbeelding 2"/>
          <p:cNvSpPr>
            <a:spLocks noGrp="1"/>
          </p:cNvSpPr>
          <p:nvPr>
            <p:ph type="pic" idx="13" hasCustomPrompt="1"/>
          </p:nvPr>
        </p:nvSpPr>
        <p:spPr>
          <a:xfrm>
            <a:off x="0" y="1078992"/>
            <a:ext cx="9144000" cy="5238000"/>
          </a:xfrm>
          <a:solidFill>
            <a:schemeClr val="bg1">
              <a:lumMod val="95000"/>
            </a:schemeClr>
          </a:solidFill>
        </p:spPr>
        <p:txBody>
          <a:bodyPr lIns="720000" tIns="180000" rIns="720000"/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noProof="0"/>
              <a:t>Klik op het icoon om een </a:t>
            </a:r>
            <a:br>
              <a:rPr lang="nl-NL" noProof="0"/>
            </a:br>
            <a:r>
              <a:rPr lang="nl-NL" noProof="0"/>
              <a:t>afbeelding toe te voegen</a:t>
            </a:r>
          </a:p>
        </p:txBody>
      </p:sp>
    </p:spTree>
    <p:extLst>
      <p:ext uri="{BB962C8B-B14F-4D97-AF65-F5344CB8AC3E}">
        <p14:creationId xmlns:p14="http://schemas.microsoft.com/office/powerpoint/2010/main" xmlns="" val="34591533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Wim Fabries, 28 March 2017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7C21-81A6-CE44-ABED-0B52353B6E72}" type="slidenum">
              <a:rPr lang="en-GB" smtClean="0">
                <a:solidFill>
                  <a:prstClr val="white"/>
                </a:solidFill>
              </a:rPr>
              <a:pPr/>
              <a:t>‹nr.›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716000" y="1080000"/>
            <a:ext cx="4068000" cy="324000"/>
          </a:xfrm>
        </p:spPr>
        <p:txBody>
          <a:bodyPr anchor="t" anchorCtr="0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 te bewerken</a:t>
            </a:r>
          </a:p>
        </p:txBody>
      </p:sp>
      <p:sp>
        <p:nvSpPr>
          <p:cNvPr id="9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716000" y="1403999"/>
            <a:ext cx="4068000" cy="3960000"/>
          </a:xfrm>
        </p:spPr>
        <p:txBody>
          <a:bodyPr/>
          <a:lstStyle>
            <a:lvl1pPr marL="0" indent="0">
              <a:buFontTx/>
              <a:buNone/>
              <a:defRPr sz="1800"/>
            </a:lvl1pPr>
            <a:lvl2pPr marL="0" indent="0">
              <a:buFontTx/>
              <a:buNone/>
              <a:defRPr sz="1800"/>
            </a:lvl2pPr>
            <a:lvl3pPr marL="0" indent="0">
              <a:buFontTx/>
              <a:buNone/>
              <a:defRPr sz="1800"/>
            </a:lvl3pPr>
            <a:lvl4pPr marL="0" indent="0">
              <a:buFontTx/>
              <a:buNone/>
              <a:defRPr sz="1800"/>
            </a:lvl4pPr>
            <a:lvl5pPr marL="0" indent="0">
              <a:buFontTx/>
              <a:buNone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12" name="Tijdelijke aanduiding voor afbeelding 2"/>
          <p:cNvSpPr>
            <a:spLocks noGrp="1"/>
          </p:cNvSpPr>
          <p:nvPr>
            <p:ph type="pic" idx="1" hasCustomPrompt="1"/>
          </p:nvPr>
        </p:nvSpPr>
        <p:spPr>
          <a:xfrm>
            <a:off x="360000" y="1079998"/>
            <a:ext cx="4068000" cy="4860000"/>
          </a:xfrm>
          <a:solidFill>
            <a:schemeClr val="bg1">
              <a:lumMod val="95000"/>
            </a:schemeClr>
          </a:solidFill>
        </p:spPr>
        <p:txBody>
          <a:bodyPr lIns="360000" tIns="180000" rIns="360000"/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noProof="0"/>
              <a:t>Klik op het icoon om een afbeelding toe te voegen</a:t>
            </a:r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4716000" y="5367528"/>
            <a:ext cx="4068000" cy="576000"/>
          </a:xfrm>
        </p:spPr>
        <p:txBody>
          <a:bodyPr anchor="b" anchorCtr="0"/>
          <a:lstStyle>
            <a:lvl1pPr marL="0" indent="0">
              <a:lnSpc>
                <a:spcPts val="1800"/>
              </a:lnSpc>
              <a:buNone/>
              <a:defRPr sz="14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een bijschrift of secundaire informatie in te voegen</a:t>
            </a:r>
          </a:p>
        </p:txBody>
      </p:sp>
    </p:spTree>
    <p:extLst>
      <p:ext uri="{BB962C8B-B14F-4D97-AF65-F5344CB8AC3E}">
        <p14:creationId xmlns:p14="http://schemas.microsoft.com/office/powerpoint/2010/main" xmlns="" val="9938665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1080000"/>
            <a:ext cx="8424000" cy="648000"/>
          </a:xfrm>
        </p:spPr>
        <p:txBody>
          <a:bodyPr anchor="t" anchorCtr="0"/>
          <a:lstStyle>
            <a:lvl1pPr algn="l">
              <a:lnSpc>
                <a:spcPts val="2400"/>
              </a:lnSpc>
              <a:defRPr sz="1800" b="0" baseline="0"/>
            </a:lvl1pPr>
          </a:lstStyle>
          <a:p>
            <a:r>
              <a:rPr lang="nl-NL"/>
              <a:t>Klik om een inleiding toe te voegen</a:t>
            </a:r>
            <a:endParaRPr lang="en-GB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Wim Fabries, 28 March 2017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7C21-81A6-CE44-ABED-0B52353B6E72}" type="slidenum">
              <a:rPr lang="en-GB" smtClean="0">
                <a:solidFill>
                  <a:prstClr val="white"/>
                </a:solidFill>
              </a:rPr>
              <a:pPr/>
              <a:t>‹nr.›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Tijdelijke aanduiding voor afbeelding 2"/>
          <p:cNvSpPr>
            <a:spLocks noGrp="1"/>
          </p:cNvSpPr>
          <p:nvPr>
            <p:ph type="pic" idx="1" hasCustomPrompt="1"/>
          </p:nvPr>
        </p:nvSpPr>
        <p:spPr>
          <a:xfrm>
            <a:off x="360000" y="2084832"/>
            <a:ext cx="4068000" cy="3855166"/>
          </a:xfrm>
          <a:solidFill>
            <a:schemeClr val="bg1">
              <a:lumMod val="95000"/>
            </a:schemeClr>
          </a:solidFill>
        </p:spPr>
        <p:txBody>
          <a:bodyPr lIns="360000" tIns="180000" rIns="360000"/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noProof="0"/>
              <a:t>Klik op het icoon om een afbeelding toe te voegen</a:t>
            </a:r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4716000" y="5367528"/>
            <a:ext cx="4068000" cy="576000"/>
          </a:xfrm>
        </p:spPr>
        <p:txBody>
          <a:bodyPr anchor="b" anchorCtr="0"/>
          <a:lstStyle>
            <a:lvl1pPr marL="0" indent="0">
              <a:lnSpc>
                <a:spcPts val="1800"/>
              </a:lnSpc>
              <a:buNone/>
              <a:defRPr sz="14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een bijschrift of secundaire informatie in te voegen</a:t>
            </a:r>
          </a:p>
        </p:txBody>
      </p:sp>
      <p:sp>
        <p:nvSpPr>
          <p:cNvPr id="10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716000" y="1980000"/>
            <a:ext cx="4068000" cy="324000"/>
          </a:xfrm>
        </p:spPr>
        <p:txBody>
          <a:bodyPr anchor="t" anchorCtr="0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 te bewerken</a:t>
            </a:r>
          </a:p>
        </p:txBody>
      </p:sp>
      <p:sp>
        <p:nvSpPr>
          <p:cNvPr id="11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716000" y="2304000"/>
            <a:ext cx="4068000" cy="3060000"/>
          </a:xfrm>
        </p:spPr>
        <p:txBody>
          <a:bodyPr/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370800" indent="0">
              <a:buNone/>
              <a:defRPr sz="1800"/>
            </a:lvl3pPr>
            <a:lvl4pPr marL="540000" indent="0">
              <a:buNone/>
              <a:defRPr sz="1800"/>
            </a:lvl4pPr>
            <a:lvl5pPr marL="720000" indent="0">
              <a:buNone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xmlns="" val="38468789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 hasCustomPrompt="1"/>
          </p:nvPr>
        </p:nvSpPr>
        <p:spPr>
          <a:xfrm>
            <a:off x="360000" y="1079999"/>
            <a:ext cx="6264000" cy="3816000"/>
          </a:xfrm>
          <a:solidFill>
            <a:schemeClr val="bg1">
              <a:lumMod val="95000"/>
            </a:schemeClr>
          </a:solidFill>
        </p:spPr>
        <p:txBody>
          <a:bodyPr lIns="900000" tIns="180000" rIns="900000"/>
          <a:lstStyle>
            <a:lvl1pPr marL="0" indent="0" algn="ctr">
              <a:buNone/>
              <a:defRPr sz="18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noProof="0"/>
              <a:t>Klik op het icoon om een </a:t>
            </a:r>
          </a:p>
          <a:p>
            <a:r>
              <a:rPr lang="nl-NL" noProof="0"/>
              <a:t>afbeelding toe te 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360000" y="5005152"/>
            <a:ext cx="6264000" cy="1080000"/>
          </a:xfrm>
        </p:spPr>
        <p:txBody>
          <a:bodyPr/>
          <a:lstStyle>
            <a:lvl1pPr marL="0" indent="0">
              <a:lnSpc>
                <a:spcPts val="1800"/>
              </a:lnSpc>
              <a:buNone/>
              <a:defRPr sz="14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een bijschrift of secundaire informatie toe te voegen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Wim Fabries, 28 March 2017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7C21-81A6-CE44-ABED-0B52353B6E72}" type="slidenum">
              <a:rPr lang="en-GB" smtClean="0">
                <a:solidFill>
                  <a:prstClr val="white"/>
                </a:solidFill>
              </a:rPr>
              <a:pPr/>
              <a:t>‹nr.›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80675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Wim Fabries, 28 March 2017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7C21-81A6-CE44-ABED-0B52353B6E72}" type="slidenum">
              <a:rPr lang="en-GB" smtClean="0">
                <a:solidFill>
                  <a:prstClr val="white"/>
                </a:solidFill>
              </a:rPr>
              <a:pPr/>
              <a:t>‹nr.›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55369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60000" y="3959353"/>
            <a:ext cx="3852000" cy="530352"/>
          </a:xfrm>
        </p:spPr>
        <p:txBody>
          <a:bodyPr/>
          <a:lstStyle/>
          <a:p>
            <a:r>
              <a:rPr lang="nl-NL"/>
              <a:t>Titelstijl bewerken</a:t>
            </a:r>
            <a:endParaRPr lang="en-GB"/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360000" y="4489704"/>
            <a:ext cx="3852000" cy="1563623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subtitel te bewerken en een datum toe te voegen</a:t>
            </a:r>
            <a:endParaRPr lang="en-GB"/>
          </a:p>
        </p:txBody>
      </p:sp>
      <p:sp>
        <p:nvSpPr>
          <p:cNvPr id="7" name="Tijdelijke aanduiding voor afbeelding 2"/>
          <p:cNvSpPr>
            <a:spLocks noGrp="1"/>
          </p:cNvSpPr>
          <p:nvPr>
            <p:ph type="pic" idx="10" hasCustomPrompt="1"/>
          </p:nvPr>
        </p:nvSpPr>
        <p:spPr>
          <a:xfrm>
            <a:off x="4572000" y="0"/>
            <a:ext cx="4572000" cy="6858000"/>
          </a:xfrm>
          <a:solidFill>
            <a:schemeClr val="bg1">
              <a:lumMod val="95000"/>
            </a:schemeClr>
          </a:solidFill>
        </p:spPr>
        <p:txBody>
          <a:bodyPr lIns="360000" tIns="360000" rIns="360000"/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noProof="0"/>
              <a:t>Klik op het icoon om een afbeelding toe te voegen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32" t="12445" r="2621" b="11729"/>
          <a:stretch/>
        </p:blipFill>
        <p:spPr>
          <a:xfrm>
            <a:off x="237892" y="2795238"/>
            <a:ext cx="3479181" cy="83262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9" name="Afbeelding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21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768573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3132000"/>
            <a:ext cx="4068000" cy="720000"/>
          </a:xfrm>
        </p:spPr>
        <p:txBody>
          <a:bodyPr anchor="t"/>
          <a:lstStyle>
            <a:lvl1pPr algn="l">
              <a:defRPr sz="2600" b="1" cap="none"/>
            </a:lvl1pPr>
          </a:lstStyle>
          <a:p>
            <a:r>
              <a:rPr lang="nl-NL"/>
              <a:t>Inhoud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Wim Fabries, 28 March 2017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7C21-81A6-CE44-ABED-0B52353B6E72}" type="slidenum">
              <a:rPr lang="en-GB" smtClean="0">
                <a:solidFill>
                  <a:prstClr val="white"/>
                </a:solidFill>
              </a:rPr>
              <a:pPr/>
              <a:t>‹nr.›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716000" y="1009440"/>
            <a:ext cx="4068000" cy="5110560"/>
          </a:xfrm>
        </p:spPr>
        <p:txBody>
          <a:bodyPr bIns="432000" anchor="ctr" anchorCtr="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360138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1980000"/>
            <a:ext cx="6300000" cy="2160000"/>
          </a:xfrm>
        </p:spPr>
        <p:txBody>
          <a:bodyPr anchor="t"/>
          <a:lstStyle>
            <a:lvl1pPr algn="l">
              <a:lnSpc>
                <a:spcPts val="4200"/>
              </a:lnSpc>
              <a:defRPr sz="3600" b="1" cap="none">
                <a:solidFill>
                  <a:schemeClr val="accent2"/>
                </a:solidFill>
              </a:defRPr>
            </a:lvl1pPr>
          </a:lstStyle>
          <a:p>
            <a:r>
              <a:rPr lang="nl-NL" noProof="0"/>
              <a:t>Titelstijl van het model bewerken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Wim Fabries, 28 March 2017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7C21-81A6-CE44-ABED-0B52353B6E72}" type="slidenum">
              <a:rPr lang="en-GB" smtClean="0">
                <a:solidFill>
                  <a:prstClr val="white"/>
                </a:solidFill>
              </a:rPr>
              <a:pPr/>
              <a:t>‹nr.›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854937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3132000"/>
            <a:ext cx="4068000" cy="720000"/>
          </a:xfrm>
        </p:spPr>
        <p:txBody>
          <a:bodyPr anchor="t"/>
          <a:lstStyle>
            <a:lvl1pPr algn="l">
              <a:defRPr sz="2600" b="1" cap="none"/>
            </a:lvl1pPr>
          </a:lstStyle>
          <a:p>
            <a:r>
              <a:rPr lang="nl-NL"/>
              <a:t>Inhoud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Wim Fabries, 28 March 2017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7C21-81A6-CE44-ABED-0B52353B6E72}" type="slidenum">
              <a:rPr lang="en-GB" smtClean="0">
                <a:solidFill>
                  <a:prstClr val="white"/>
                </a:solidFill>
              </a:rPr>
              <a:pPr/>
              <a:t>‹nr.›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716000" y="1009440"/>
            <a:ext cx="4068000" cy="5110560"/>
          </a:xfrm>
        </p:spPr>
        <p:txBody>
          <a:bodyPr bIns="432000" anchor="ctr" anchorCtr="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5645205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noProof="0"/>
              <a:t>Klik om de titelstijl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Wim Fabries, 28 March 2017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7C21-81A6-CE44-ABED-0B52353B6E72}" type="slidenum">
              <a:rPr lang="en-GB" smtClean="0">
                <a:solidFill>
                  <a:prstClr val="white"/>
                </a:solidFill>
              </a:rPr>
              <a:pPr/>
              <a:t>‹nr.›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68342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nl-NL" noProof="0"/>
              <a:t>Klik om de titelstijl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nl-NL" noProof="0"/>
              <a:t>Klik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>
              <a:solidFill>
                <a:prstClr val="white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Wim Fabries, 28 March 2017</a:t>
            </a:r>
            <a:endParaRPr lang="nl-NL">
              <a:solidFill>
                <a:prstClr val="white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7C21-81A6-CE44-ABED-0B52353B6E72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18960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achtergrond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2"/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9144000" cy="6316992"/>
          </a:xfrm>
          <a:solidFill>
            <a:schemeClr val="bg1">
              <a:lumMod val="95000"/>
            </a:schemeClr>
          </a:solidFill>
        </p:spPr>
        <p:txBody>
          <a:bodyPr lIns="720000" tIns="360000" rIns="720000"/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noProof="0"/>
              <a:t>Klik op het icoon om een </a:t>
            </a:r>
            <a:br>
              <a:rPr lang="nl-NL" noProof="0"/>
            </a:br>
            <a:r>
              <a:rPr lang="nl-NL" noProof="0"/>
              <a:t>afbeelding toe te voegen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noProof="0"/>
              <a:t>Klik om de titelstijl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nl-NL" noProof="0"/>
              <a:t>Klik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Wim Fabries, 28 March 2017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7C21-81A6-CE44-ABED-0B52353B6E72}" type="slidenum">
              <a:rPr lang="en-GB" smtClean="0">
                <a:solidFill>
                  <a:prstClr val="white"/>
                </a:solidFill>
              </a:rPr>
              <a:pPr/>
              <a:t>‹nr.›</a:t>
            </a:fld>
            <a:endParaRPr lang="en-GB">
              <a:solidFill>
                <a:prstClr val="white"/>
              </a:solidFill>
            </a:endParaRPr>
          </a:p>
        </p:txBody>
      </p:sp>
      <p:pic>
        <p:nvPicPr>
          <p:cNvPr id="8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21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00503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noProof="0"/>
              <a:t>Klik om de titelstijl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360000" y="1980000"/>
            <a:ext cx="4068000" cy="4140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noProof="0"/>
              <a:t>Klik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716000" y="1980000"/>
            <a:ext cx="4068000" cy="4140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noProof="0"/>
              <a:t>Klik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Wim Fabries, 28 March 2017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7C21-81A6-CE44-ABED-0B52353B6E72}" type="slidenum">
              <a:rPr lang="en-GB" smtClean="0">
                <a:solidFill>
                  <a:prstClr val="white"/>
                </a:solidFill>
              </a:rPr>
              <a:pPr/>
              <a:t>‹nr.›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93382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afbeel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1009440"/>
            <a:ext cx="4068000" cy="792000"/>
          </a:xfrm>
        </p:spPr>
        <p:txBody>
          <a:bodyPr/>
          <a:lstStyle/>
          <a:p>
            <a:r>
              <a:rPr lang="nl-NL" noProof="0"/>
              <a:t>Klik om de titelstijl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360000" y="1980000"/>
            <a:ext cx="4068000" cy="4140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noProof="0"/>
              <a:t>Klik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Wim Fabries, 28 March 2017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7C21-81A6-CE44-ABED-0B52353B6E72}" type="slidenum">
              <a:rPr lang="en-GB" smtClean="0">
                <a:solidFill>
                  <a:prstClr val="white"/>
                </a:solidFill>
              </a:rPr>
              <a:pPr/>
              <a:t>‹nr.›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Tijdelijke aanduiding voor afbeelding 2"/>
          <p:cNvSpPr>
            <a:spLocks noGrp="1"/>
          </p:cNvSpPr>
          <p:nvPr>
            <p:ph type="pic" idx="13" hasCustomPrompt="1"/>
          </p:nvPr>
        </p:nvSpPr>
        <p:spPr>
          <a:xfrm>
            <a:off x="4716000" y="1079998"/>
            <a:ext cx="4068000" cy="4860000"/>
          </a:xfrm>
          <a:solidFill>
            <a:schemeClr val="bg1">
              <a:lumMod val="95000"/>
            </a:schemeClr>
          </a:solidFill>
        </p:spPr>
        <p:txBody>
          <a:bodyPr lIns="360000" tIns="180000" rIns="360000"/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noProof="0"/>
              <a:t>Klik op het icoon om een afbeelding toe te voegen</a:t>
            </a:r>
          </a:p>
        </p:txBody>
      </p:sp>
    </p:spTree>
    <p:extLst>
      <p:ext uri="{BB962C8B-B14F-4D97-AF65-F5344CB8AC3E}">
        <p14:creationId xmlns:p14="http://schemas.microsoft.com/office/powerpoint/2010/main" xmlns="" val="35574346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afbeelding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716000" y="1009440"/>
            <a:ext cx="4068000" cy="792000"/>
          </a:xfrm>
        </p:spPr>
        <p:txBody>
          <a:bodyPr/>
          <a:lstStyle/>
          <a:p>
            <a:r>
              <a:rPr lang="nl-NL" noProof="0"/>
              <a:t>Klik om de titelstijl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4716000" y="1980000"/>
            <a:ext cx="4068000" cy="4140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noProof="0"/>
              <a:t>Klik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Wim Fabries, 28 March 2017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7C21-81A6-CE44-ABED-0B52353B6E72}" type="slidenum">
              <a:rPr lang="en-GB" smtClean="0">
                <a:solidFill>
                  <a:prstClr val="white"/>
                </a:solidFill>
              </a:rPr>
              <a:pPr/>
              <a:t>‹nr.›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Tijdelijke aanduiding voor afbeelding 2"/>
          <p:cNvSpPr>
            <a:spLocks noGrp="1"/>
          </p:cNvSpPr>
          <p:nvPr>
            <p:ph type="pic" idx="13" hasCustomPrompt="1"/>
          </p:nvPr>
        </p:nvSpPr>
        <p:spPr>
          <a:xfrm>
            <a:off x="360000" y="1079998"/>
            <a:ext cx="4068000" cy="4860000"/>
          </a:xfrm>
          <a:solidFill>
            <a:schemeClr val="bg1">
              <a:lumMod val="95000"/>
            </a:schemeClr>
          </a:solidFill>
        </p:spPr>
        <p:txBody>
          <a:bodyPr lIns="360000" tIns="180000" rIns="360000"/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noProof="0"/>
              <a:t>Klik op het icoon om een afbeelding toe te voegen</a:t>
            </a:r>
          </a:p>
        </p:txBody>
      </p:sp>
    </p:spTree>
    <p:extLst>
      <p:ext uri="{BB962C8B-B14F-4D97-AF65-F5344CB8AC3E}">
        <p14:creationId xmlns:p14="http://schemas.microsoft.com/office/powerpoint/2010/main" xmlns="" val="37299040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noProof="0"/>
              <a:t>Klik om de titelstijl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360000" y="1980000"/>
            <a:ext cx="4068000" cy="324000"/>
          </a:xfrm>
        </p:spPr>
        <p:txBody>
          <a:bodyPr anchor="t" anchorCtr="0"/>
          <a:lstStyle>
            <a:lvl1pPr marL="0" indent="0">
              <a:buNone/>
              <a:defRPr sz="18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360000" y="2304000"/>
            <a:ext cx="4068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noProof="0"/>
              <a:t>Klik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716000" y="1980000"/>
            <a:ext cx="4068000" cy="324000"/>
          </a:xfrm>
        </p:spPr>
        <p:txBody>
          <a:bodyPr anchor="t" anchorCtr="0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716000" y="2304000"/>
            <a:ext cx="4068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noProof="0"/>
              <a:t>Klik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Wim Fabries, 28 March 2017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7C21-81A6-CE44-ABED-0B52353B6E72}" type="slidenum">
              <a:rPr lang="en-GB" smtClean="0">
                <a:solidFill>
                  <a:prstClr val="white"/>
                </a:solidFill>
              </a:rPr>
              <a:pPr/>
              <a:t>‹nr.›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80394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6" descr="ERTMS_Footer_300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282000"/>
            <a:ext cx="9144000" cy="13708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noProof="0"/>
              <a:t>Klik om de titelstijl te bewerken</a:t>
            </a:r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Wim Fabries, 28 March 2017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7C21-81A6-CE44-ABED-0B52353B6E72}" type="slidenum">
              <a:rPr lang="en-GB" smtClean="0">
                <a:solidFill>
                  <a:prstClr val="white"/>
                </a:solidFill>
              </a:rPr>
              <a:pPr/>
              <a:t>‹nr.›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Tijdelijke aanduiding voor afbeelding 2"/>
          <p:cNvSpPr>
            <a:spLocks noGrp="1"/>
          </p:cNvSpPr>
          <p:nvPr>
            <p:ph type="pic" idx="13" hasCustomPrompt="1"/>
          </p:nvPr>
        </p:nvSpPr>
        <p:spPr>
          <a:xfrm>
            <a:off x="0" y="1801440"/>
            <a:ext cx="9144000" cy="4518000"/>
          </a:xfrm>
          <a:solidFill>
            <a:schemeClr val="bg1">
              <a:lumMod val="95000"/>
            </a:schemeClr>
          </a:solidFill>
        </p:spPr>
        <p:txBody>
          <a:bodyPr lIns="720000" tIns="180000" rIns="720000"/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noProof="0"/>
              <a:t>Klik op het icoon om een </a:t>
            </a:r>
            <a:br>
              <a:rPr lang="nl-NL" noProof="0"/>
            </a:br>
            <a:r>
              <a:rPr lang="nl-NL" noProof="0"/>
              <a:t>afbeelding toe te voegen</a:t>
            </a:r>
          </a:p>
        </p:txBody>
      </p:sp>
    </p:spTree>
    <p:extLst>
      <p:ext uri="{BB962C8B-B14F-4D97-AF65-F5344CB8AC3E}">
        <p14:creationId xmlns:p14="http://schemas.microsoft.com/office/powerpoint/2010/main" xmlns="" val="27934377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afbeel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ERTMS_Footer_300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282000"/>
            <a:ext cx="9144000" cy="137088"/>
          </a:xfrm>
          <a:prstGeom prst="rect">
            <a:avLst/>
          </a:prstGeom>
        </p:spPr>
      </p:pic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Wim Fabries, 28 March 2017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7C21-81A6-CE44-ABED-0B52353B6E72}" type="slidenum">
              <a:rPr lang="en-GB" smtClean="0">
                <a:solidFill>
                  <a:prstClr val="white"/>
                </a:solidFill>
              </a:rPr>
              <a:pPr/>
              <a:t>‹nr.›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ijdelijke aanduiding voor afbeelding 2"/>
          <p:cNvSpPr>
            <a:spLocks noGrp="1"/>
          </p:cNvSpPr>
          <p:nvPr>
            <p:ph type="pic" idx="13" hasCustomPrompt="1"/>
          </p:nvPr>
        </p:nvSpPr>
        <p:spPr>
          <a:xfrm>
            <a:off x="0" y="1078992"/>
            <a:ext cx="9144000" cy="5238000"/>
          </a:xfrm>
          <a:solidFill>
            <a:schemeClr val="bg1">
              <a:lumMod val="95000"/>
            </a:schemeClr>
          </a:solidFill>
        </p:spPr>
        <p:txBody>
          <a:bodyPr lIns="720000" tIns="180000" rIns="720000"/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noProof="0"/>
              <a:t>Klik op het icoon om een </a:t>
            </a:r>
            <a:br>
              <a:rPr lang="nl-NL" noProof="0"/>
            </a:br>
            <a:r>
              <a:rPr lang="nl-NL" noProof="0"/>
              <a:t>afbeelding toe te voegen</a:t>
            </a:r>
          </a:p>
        </p:txBody>
      </p:sp>
    </p:spTree>
    <p:extLst>
      <p:ext uri="{BB962C8B-B14F-4D97-AF65-F5344CB8AC3E}">
        <p14:creationId xmlns:p14="http://schemas.microsoft.com/office/powerpoint/2010/main" xmlns="" val="36326253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Wim Fabries, 28 March 2017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7C21-81A6-CE44-ABED-0B52353B6E72}" type="slidenum">
              <a:rPr lang="en-GB" smtClean="0">
                <a:solidFill>
                  <a:prstClr val="white"/>
                </a:solidFill>
              </a:rPr>
              <a:pPr/>
              <a:t>‹nr.›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716000" y="1080000"/>
            <a:ext cx="4068000" cy="324000"/>
          </a:xfrm>
        </p:spPr>
        <p:txBody>
          <a:bodyPr anchor="t" anchorCtr="0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 te bewerken</a:t>
            </a:r>
          </a:p>
        </p:txBody>
      </p:sp>
      <p:sp>
        <p:nvSpPr>
          <p:cNvPr id="9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716000" y="1403999"/>
            <a:ext cx="4068000" cy="3960000"/>
          </a:xfrm>
        </p:spPr>
        <p:txBody>
          <a:bodyPr/>
          <a:lstStyle>
            <a:lvl1pPr marL="0" indent="0">
              <a:buFontTx/>
              <a:buNone/>
              <a:defRPr sz="1800"/>
            </a:lvl1pPr>
            <a:lvl2pPr marL="0" indent="0">
              <a:buFontTx/>
              <a:buNone/>
              <a:defRPr sz="1800"/>
            </a:lvl2pPr>
            <a:lvl3pPr marL="0" indent="0">
              <a:buFontTx/>
              <a:buNone/>
              <a:defRPr sz="1800"/>
            </a:lvl3pPr>
            <a:lvl4pPr marL="0" indent="0">
              <a:buFontTx/>
              <a:buNone/>
              <a:defRPr sz="1800"/>
            </a:lvl4pPr>
            <a:lvl5pPr marL="0" indent="0">
              <a:buFontTx/>
              <a:buNone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12" name="Tijdelijke aanduiding voor afbeelding 2"/>
          <p:cNvSpPr>
            <a:spLocks noGrp="1"/>
          </p:cNvSpPr>
          <p:nvPr>
            <p:ph type="pic" idx="1" hasCustomPrompt="1"/>
          </p:nvPr>
        </p:nvSpPr>
        <p:spPr>
          <a:xfrm>
            <a:off x="360000" y="1079998"/>
            <a:ext cx="4068000" cy="4860000"/>
          </a:xfrm>
          <a:solidFill>
            <a:schemeClr val="bg1">
              <a:lumMod val="95000"/>
            </a:schemeClr>
          </a:solidFill>
        </p:spPr>
        <p:txBody>
          <a:bodyPr lIns="360000" tIns="180000" rIns="360000"/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noProof="0"/>
              <a:t>Klik op het icoon om een afbeelding toe te voegen</a:t>
            </a:r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4716000" y="5367528"/>
            <a:ext cx="4068000" cy="576000"/>
          </a:xfrm>
        </p:spPr>
        <p:txBody>
          <a:bodyPr anchor="b" anchorCtr="0"/>
          <a:lstStyle>
            <a:lvl1pPr marL="0" indent="0">
              <a:lnSpc>
                <a:spcPts val="1800"/>
              </a:lnSpc>
              <a:buNone/>
              <a:defRPr sz="14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een bijschrift of secundaire informatie in te voegen</a:t>
            </a:r>
          </a:p>
        </p:txBody>
      </p:sp>
    </p:spTree>
    <p:extLst>
      <p:ext uri="{BB962C8B-B14F-4D97-AF65-F5344CB8AC3E}">
        <p14:creationId xmlns:p14="http://schemas.microsoft.com/office/powerpoint/2010/main" xmlns="" val="1015637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1980000"/>
            <a:ext cx="6300000" cy="2160000"/>
          </a:xfrm>
        </p:spPr>
        <p:txBody>
          <a:bodyPr anchor="t"/>
          <a:lstStyle>
            <a:lvl1pPr algn="l">
              <a:lnSpc>
                <a:spcPts val="4200"/>
              </a:lnSpc>
              <a:defRPr sz="3600" b="1" cap="none">
                <a:solidFill>
                  <a:schemeClr val="accent2"/>
                </a:solidFill>
              </a:defRPr>
            </a:lvl1pPr>
          </a:lstStyle>
          <a:p>
            <a:r>
              <a:rPr lang="nl-NL" noProof="0"/>
              <a:t>Titelstijl van het model bewerken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Wim Fabries, 28 March 2017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7C21-81A6-CE44-ABED-0B52353B6E72}" type="slidenum">
              <a:rPr lang="en-GB" smtClean="0">
                <a:solidFill>
                  <a:prstClr val="white"/>
                </a:solidFill>
              </a:rPr>
              <a:pPr/>
              <a:t>‹nr.›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0865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1080000"/>
            <a:ext cx="8424000" cy="648000"/>
          </a:xfrm>
        </p:spPr>
        <p:txBody>
          <a:bodyPr anchor="t" anchorCtr="0"/>
          <a:lstStyle>
            <a:lvl1pPr algn="l">
              <a:lnSpc>
                <a:spcPts val="2400"/>
              </a:lnSpc>
              <a:defRPr sz="1800" b="0" baseline="0"/>
            </a:lvl1pPr>
          </a:lstStyle>
          <a:p>
            <a:r>
              <a:rPr lang="nl-NL"/>
              <a:t>Klik om een inleiding toe te voegen</a:t>
            </a:r>
            <a:endParaRPr lang="en-GB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Wim Fabries, 28 March 2017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7C21-81A6-CE44-ABED-0B52353B6E72}" type="slidenum">
              <a:rPr lang="en-GB" smtClean="0">
                <a:solidFill>
                  <a:prstClr val="white"/>
                </a:solidFill>
              </a:rPr>
              <a:pPr/>
              <a:t>‹nr.›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Tijdelijke aanduiding voor afbeelding 2"/>
          <p:cNvSpPr>
            <a:spLocks noGrp="1"/>
          </p:cNvSpPr>
          <p:nvPr>
            <p:ph type="pic" idx="1" hasCustomPrompt="1"/>
          </p:nvPr>
        </p:nvSpPr>
        <p:spPr>
          <a:xfrm>
            <a:off x="360000" y="2084832"/>
            <a:ext cx="4068000" cy="3855166"/>
          </a:xfrm>
          <a:solidFill>
            <a:schemeClr val="bg1">
              <a:lumMod val="95000"/>
            </a:schemeClr>
          </a:solidFill>
        </p:spPr>
        <p:txBody>
          <a:bodyPr lIns="360000" tIns="180000" rIns="360000"/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noProof="0"/>
              <a:t>Klik op het icoon om een afbeelding toe te voegen</a:t>
            </a:r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4716000" y="5367528"/>
            <a:ext cx="4068000" cy="576000"/>
          </a:xfrm>
        </p:spPr>
        <p:txBody>
          <a:bodyPr anchor="b" anchorCtr="0"/>
          <a:lstStyle>
            <a:lvl1pPr marL="0" indent="0">
              <a:lnSpc>
                <a:spcPts val="1800"/>
              </a:lnSpc>
              <a:buNone/>
              <a:defRPr sz="14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een bijschrift of secundaire informatie in te voegen</a:t>
            </a:r>
          </a:p>
        </p:txBody>
      </p:sp>
      <p:sp>
        <p:nvSpPr>
          <p:cNvPr id="10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716000" y="1980000"/>
            <a:ext cx="4068000" cy="324000"/>
          </a:xfrm>
        </p:spPr>
        <p:txBody>
          <a:bodyPr anchor="t" anchorCtr="0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 te bewerken</a:t>
            </a:r>
          </a:p>
        </p:txBody>
      </p:sp>
      <p:sp>
        <p:nvSpPr>
          <p:cNvPr id="11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716000" y="2304000"/>
            <a:ext cx="4068000" cy="3060000"/>
          </a:xfrm>
        </p:spPr>
        <p:txBody>
          <a:bodyPr/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370800" indent="0">
              <a:buNone/>
              <a:defRPr sz="1800"/>
            </a:lvl3pPr>
            <a:lvl4pPr marL="540000" indent="0">
              <a:buNone/>
              <a:defRPr sz="1800"/>
            </a:lvl4pPr>
            <a:lvl5pPr marL="720000" indent="0">
              <a:buNone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xmlns="" val="29647169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 hasCustomPrompt="1"/>
          </p:nvPr>
        </p:nvSpPr>
        <p:spPr>
          <a:xfrm>
            <a:off x="360000" y="1079999"/>
            <a:ext cx="6264000" cy="3816000"/>
          </a:xfrm>
          <a:solidFill>
            <a:schemeClr val="bg1">
              <a:lumMod val="95000"/>
            </a:schemeClr>
          </a:solidFill>
        </p:spPr>
        <p:txBody>
          <a:bodyPr lIns="900000" tIns="180000" rIns="900000"/>
          <a:lstStyle>
            <a:lvl1pPr marL="0" indent="0" algn="ctr">
              <a:buNone/>
              <a:defRPr sz="18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noProof="0"/>
              <a:t>Klik op het icoon om een </a:t>
            </a:r>
          </a:p>
          <a:p>
            <a:r>
              <a:rPr lang="nl-NL" noProof="0"/>
              <a:t>afbeelding toe te 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360000" y="5005152"/>
            <a:ext cx="6264000" cy="1080000"/>
          </a:xfrm>
        </p:spPr>
        <p:txBody>
          <a:bodyPr/>
          <a:lstStyle>
            <a:lvl1pPr marL="0" indent="0">
              <a:lnSpc>
                <a:spcPts val="1800"/>
              </a:lnSpc>
              <a:buNone/>
              <a:defRPr sz="14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een bijschrift of secundaire informatie toe te voegen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Wim Fabries, 28 March 2017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7C21-81A6-CE44-ABED-0B52353B6E72}" type="slidenum">
              <a:rPr lang="en-GB" smtClean="0">
                <a:solidFill>
                  <a:prstClr val="white"/>
                </a:solidFill>
              </a:rPr>
              <a:pPr/>
              <a:t>‹nr.›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59360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Wim Fabries, 28 March 2017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7C21-81A6-CE44-ABED-0B52353B6E72}" type="slidenum">
              <a:rPr lang="en-GB" smtClean="0">
                <a:solidFill>
                  <a:prstClr val="white"/>
                </a:solidFill>
              </a:rPr>
              <a:pPr/>
              <a:t>‹nr.›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98876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60000" y="3959353"/>
            <a:ext cx="3852000" cy="530352"/>
          </a:xfrm>
        </p:spPr>
        <p:txBody>
          <a:bodyPr/>
          <a:lstStyle/>
          <a:p>
            <a:r>
              <a:rPr lang="nl-NL"/>
              <a:t>Titelstijl bewerken</a:t>
            </a:r>
            <a:endParaRPr lang="en-GB"/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360000" y="4489704"/>
            <a:ext cx="3852000" cy="1563623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subtitel te bewerken en een datum toe te voegen</a:t>
            </a:r>
            <a:endParaRPr lang="en-GB"/>
          </a:p>
        </p:txBody>
      </p:sp>
      <p:sp>
        <p:nvSpPr>
          <p:cNvPr id="7" name="Tijdelijke aanduiding voor afbeelding 2"/>
          <p:cNvSpPr>
            <a:spLocks noGrp="1"/>
          </p:cNvSpPr>
          <p:nvPr>
            <p:ph type="pic" idx="10" hasCustomPrompt="1"/>
          </p:nvPr>
        </p:nvSpPr>
        <p:spPr>
          <a:xfrm>
            <a:off x="4572000" y="0"/>
            <a:ext cx="4572000" cy="6858000"/>
          </a:xfrm>
          <a:solidFill>
            <a:schemeClr val="bg1">
              <a:lumMod val="95000"/>
            </a:schemeClr>
          </a:solidFill>
        </p:spPr>
        <p:txBody>
          <a:bodyPr lIns="360000" tIns="360000" rIns="360000"/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noProof="0"/>
              <a:t>Klik op het icoon om een afbeelding toe te voegen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32" t="12445" r="2621" b="11729"/>
          <a:stretch/>
        </p:blipFill>
        <p:spPr>
          <a:xfrm>
            <a:off x="237892" y="2795238"/>
            <a:ext cx="3479181" cy="83262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9" name="Afbeelding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21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563039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3132000"/>
            <a:ext cx="4068000" cy="720000"/>
          </a:xfrm>
        </p:spPr>
        <p:txBody>
          <a:bodyPr anchor="t"/>
          <a:lstStyle>
            <a:lvl1pPr algn="l">
              <a:defRPr sz="2600" b="1" cap="none"/>
            </a:lvl1pPr>
          </a:lstStyle>
          <a:p>
            <a:r>
              <a:rPr lang="nl-NL"/>
              <a:t>Inhoud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Voettekst op een regel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7C21-81A6-CE44-ABED-0B52353B6E72}" type="slidenum">
              <a:rPr lang="en-GB" smtClean="0">
                <a:solidFill>
                  <a:prstClr val="white"/>
                </a:solidFill>
              </a:rPr>
              <a:pPr/>
              <a:t>‹nr.›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716000" y="1009440"/>
            <a:ext cx="4068000" cy="5110560"/>
          </a:xfrm>
        </p:spPr>
        <p:txBody>
          <a:bodyPr bIns="432000" anchor="ctr" anchorCtr="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9102753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1980000"/>
            <a:ext cx="6300000" cy="2160000"/>
          </a:xfrm>
        </p:spPr>
        <p:txBody>
          <a:bodyPr anchor="t"/>
          <a:lstStyle>
            <a:lvl1pPr algn="l">
              <a:lnSpc>
                <a:spcPts val="4200"/>
              </a:lnSpc>
              <a:defRPr sz="3600" b="1" cap="none">
                <a:solidFill>
                  <a:schemeClr val="accent2"/>
                </a:solidFill>
              </a:defRPr>
            </a:lvl1pPr>
          </a:lstStyle>
          <a:p>
            <a:r>
              <a:rPr lang="nl-NL" noProof="0"/>
              <a:t>Titelstijl van het model bewerken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Voettekst op een regel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7C21-81A6-CE44-ABED-0B52353B6E72}" type="slidenum">
              <a:rPr lang="en-GB" smtClean="0">
                <a:solidFill>
                  <a:prstClr val="white"/>
                </a:solidFill>
              </a:rPr>
              <a:pPr/>
              <a:t>‹nr.›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632767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noProof="0"/>
              <a:t>Klik om de titelstijl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Voettekst op een regel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7C21-81A6-CE44-ABED-0B52353B6E72}" type="slidenum">
              <a:rPr lang="en-GB" smtClean="0">
                <a:solidFill>
                  <a:prstClr val="white"/>
                </a:solidFill>
              </a:rPr>
              <a:pPr/>
              <a:t>‹nr.›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87580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nl-NL" noProof="0"/>
              <a:t>Klik om de titelstijl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nl-NL" noProof="0"/>
              <a:t>Klik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>
              <a:solidFill>
                <a:prstClr val="white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prstClr val="white"/>
                </a:solidFill>
              </a:rPr>
              <a:t>Voettekst op een regel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7C21-81A6-CE44-ABED-0B52353B6E72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40087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achtergrond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2"/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9144000" cy="6316992"/>
          </a:xfrm>
          <a:solidFill>
            <a:schemeClr val="bg1">
              <a:lumMod val="95000"/>
            </a:schemeClr>
          </a:solidFill>
        </p:spPr>
        <p:txBody>
          <a:bodyPr lIns="720000" tIns="360000" rIns="720000"/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noProof="0"/>
              <a:t>Klik op het icoon om een </a:t>
            </a:r>
            <a:br>
              <a:rPr lang="nl-NL" noProof="0"/>
            </a:br>
            <a:r>
              <a:rPr lang="nl-NL" noProof="0"/>
              <a:t>afbeelding toe te voegen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noProof="0"/>
              <a:t>Klik om de titelstijl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nl-NL" noProof="0"/>
              <a:t>Klik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Voettekst op een regel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7C21-81A6-CE44-ABED-0B52353B6E72}" type="slidenum">
              <a:rPr lang="en-GB" smtClean="0">
                <a:solidFill>
                  <a:prstClr val="white"/>
                </a:solidFill>
              </a:rPr>
              <a:pPr/>
              <a:t>‹nr.›</a:t>
            </a:fld>
            <a:endParaRPr lang="en-GB">
              <a:solidFill>
                <a:prstClr val="white"/>
              </a:solidFill>
            </a:endParaRPr>
          </a:p>
        </p:txBody>
      </p:sp>
      <p:pic>
        <p:nvPicPr>
          <p:cNvPr id="8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21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21926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noProof="0"/>
              <a:t>Klik om de titelstijl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360000" y="1980000"/>
            <a:ext cx="4068000" cy="4140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noProof="0"/>
              <a:t>Klik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716000" y="1980000"/>
            <a:ext cx="4068000" cy="4140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noProof="0"/>
              <a:t>Klik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Voettekst op een regel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7C21-81A6-CE44-ABED-0B52353B6E72}" type="slidenum">
              <a:rPr lang="en-GB" smtClean="0">
                <a:solidFill>
                  <a:prstClr val="white"/>
                </a:solidFill>
              </a:rPr>
              <a:pPr/>
              <a:t>‹nr.›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3847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noProof="0"/>
              <a:t>Klik om de titelstijl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Wim Fabries, 28 March 2017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7C21-81A6-CE44-ABED-0B52353B6E72}" type="slidenum">
              <a:rPr lang="en-GB" smtClean="0">
                <a:solidFill>
                  <a:prstClr val="white"/>
                </a:solidFill>
              </a:rPr>
              <a:pPr/>
              <a:t>‹nr.›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08263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afbeel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1009440"/>
            <a:ext cx="4068000" cy="792000"/>
          </a:xfrm>
        </p:spPr>
        <p:txBody>
          <a:bodyPr/>
          <a:lstStyle/>
          <a:p>
            <a:r>
              <a:rPr lang="nl-NL" noProof="0"/>
              <a:t>Klik om de titelstijl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360000" y="1980000"/>
            <a:ext cx="4068000" cy="4140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noProof="0"/>
              <a:t>Klik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Voettekst op een regel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7C21-81A6-CE44-ABED-0B52353B6E72}" type="slidenum">
              <a:rPr lang="en-GB" smtClean="0">
                <a:solidFill>
                  <a:prstClr val="white"/>
                </a:solidFill>
              </a:rPr>
              <a:pPr/>
              <a:t>‹nr.›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Tijdelijke aanduiding voor afbeelding 2"/>
          <p:cNvSpPr>
            <a:spLocks noGrp="1"/>
          </p:cNvSpPr>
          <p:nvPr>
            <p:ph type="pic" idx="13" hasCustomPrompt="1"/>
          </p:nvPr>
        </p:nvSpPr>
        <p:spPr>
          <a:xfrm>
            <a:off x="4716000" y="1079998"/>
            <a:ext cx="4068000" cy="4860000"/>
          </a:xfrm>
          <a:solidFill>
            <a:schemeClr val="bg1">
              <a:lumMod val="95000"/>
            </a:schemeClr>
          </a:solidFill>
        </p:spPr>
        <p:txBody>
          <a:bodyPr lIns="360000" tIns="180000" rIns="360000"/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noProof="0"/>
              <a:t>Klik op het icoon om een afbeelding toe te voegen</a:t>
            </a:r>
          </a:p>
        </p:txBody>
      </p:sp>
    </p:spTree>
    <p:extLst>
      <p:ext uri="{BB962C8B-B14F-4D97-AF65-F5344CB8AC3E}">
        <p14:creationId xmlns:p14="http://schemas.microsoft.com/office/powerpoint/2010/main" xmlns="" val="6666352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afbeelding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716000" y="1009440"/>
            <a:ext cx="4068000" cy="792000"/>
          </a:xfrm>
        </p:spPr>
        <p:txBody>
          <a:bodyPr/>
          <a:lstStyle/>
          <a:p>
            <a:r>
              <a:rPr lang="nl-NL" noProof="0"/>
              <a:t>Klik om de titelstijl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4716000" y="1980000"/>
            <a:ext cx="4068000" cy="4140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noProof="0"/>
              <a:t>Klik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Voettekst op een regel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7C21-81A6-CE44-ABED-0B52353B6E72}" type="slidenum">
              <a:rPr lang="en-GB" smtClean="0">
                <a:solidFill>
                  <a:prstClr val="white"/>
                </a:solidFill>
              </a:rPr>
              <a:pPr/>
              <a:t>‹nr.›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Tijdelijke aanduiding voor afbeelding 2"/>
          <p:cNvSpPr>
            <a:spLocks noGrp="1"/>
          </p:cNvSpPr>
          <p:nvPr>
            <p:ph type="pic" idx="13" hasCustomPrompt="1"/>
          </p:nvPr>
        </p:nvSpPr>
        <p:spPr>
          <a:xfrm>
            <a:off x="360000" y="1079998"/>
            <a:ext cx="4068000" cy="4860000"/>
          </a:xfrm>
          <a:solidFill>
            <a:schemeClr val="bg1">
              <a:lumMod val="95000"/>
            </a:schemeClr>
          </a:solidFill>
        </p:spPr>
        <p:txBody>
          <a:bodyPr lIns="360000" tIns="180000" rIns="360000"/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noProof="0"/>
              <a:t>Klik op het icoon om een afbeelding toe te voegen</a:t>
            </a:r>
          </a:p>
        </p:txBody>
      </p:sp>
    </p:spTree>
    <p:extLst>
      <p:ext uri="{BB962C8B-B14F-4D97-AF65-F5344CB8AC3E}">
        <p14:creationId xmlns:p14="http://schemas.microsoft.com/office/powerpoint/2010/main" xmlns="" val="24244011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noProof="0"/>
              <a:t>Klik om de titelstijl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360000" y="1980000"/>
            <a:ext cx="4068000" cy="324000"/>
          </a:xfrm>
        </p:spPr>
        <p:txBody>
          <a:bodyPr anchor="t" anchorCtr="0"/>
          <a:lstStyle>
            <a:lvl1pPr marL="0" indent="0">
              <a:buNone/>
              <a:defRPr sz="18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360000" y="2304000"/>
            <a:ext cx="4068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noProof="0"/>
              <a:t>Klik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716000" y="1980000"/>
            <a:ext cx="4068000" cy="324000"/>
          </a:xfrm>
        </p:spPr>
        <p:txBody>
          <a:bodyPr anchor="t" anchorCtr="0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716000" y="2304000"/>
            <a:ext cx="4068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noProof="0"/>
              <a:t>Klik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Voettekst op een regel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7C21-81A6-CE44-ABED-0B52353B6E72}" type="slidenum">
              <a:rPr lang="en-GB" smtClean="0">
                <a:solidFill>
                  <a:prstClr val="white"/>
                </a:solidFill>
              </a:rPr>
              <a:pPr/>
              <a:t>‹nr.›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93798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6" descr="ERTMS_Footer_300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282000"/>
            <a:ext cx="9144000" cy="13708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noProof="0"/>
              <a:t>Klik om de titelstijl te bewerken</a:t>
            </a:r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Voettekst op een regel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7C21-81A6-CE44-ABED-0B52353B6E72}" type="slidenum">
              <a:rPr lang="en-GB" smtClean="0">
                <a:solidFill>
                  <a:prstClr val="white"/>
                </a:solidFill>
              </a:rPr>
              <a:pPr/>
              <a:t>‹nr.›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Tijdelijke aanduiding voor afbeelding 2"/>
          <p:cNvSpPr>
            <a:spLocks noGrp="1"/>
          </p:cNvSpPr>
          <p:nvPr>
            <p:ph type="pic" idx="13" hasCustomPrompt="1"/>
          </p:nvPr>
        </p:nvSpPr>
        <p:spPr>
          <a:xfrm>
            <a:off x="0" y="1801440"/>
            <a:ext cx="9144000" cy="4518000"/>
          </a:xfrm>
          <a:solidFill>
            <a:schemeClr val="bg1">
              <a:lumMod val="95000"/>
            </a:schemeClr>
          </a:solidFill>
        </p:spPr>
        <p:txBody>
          <a:bodyPr lIns="720000" tIns="180000" rIns="720000"/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noProof="0"/>
              <a:t>Klik op het icoon om een </a:t>
            </a:r>
            <a:br>
              <a:rPr lang="nl-NL" noProof="0"/>
            </a:br>
            <a:r>
              <a:rPr lang="nl-NL" noProof="0"/>
              <a:t>afbeelding toe te voegen</a:t>
            </a:r>
          </a:p>
        </p:txBody>
      </p:sp>
    </p:spTree>
    <p:extLst>
      <p:ext uri="{BB962C8B-B14F-4D97-AF65-F5344CB8AC3E}">
        <p14:creationId xmlns:p14="http://schemas.microsoft.com/office/powerpoint/2010/main" xmlns="" val="7589149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afbeel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ERTMS_Footer_300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282000"/>
            <a:ext cx="9144000" cy="137088"/>
          </a:xfrm>
          <a:prstGeom prst="rect">
            <a:avLst/>
          </a:prstGeom>
        </p:spPr>
      </p:pic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Voettekst op een regel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7C21-81A6-CE44-ABED-0B52353B6E72}" type="slidenum">
              <a:rPr lang="en-GB" smtClean="0">
                <a:solidFill>
                  <a:prstClr val="white"/>
                </a:solidFill>
              </a:rPr>
              <a:pPr/>
              <a:t>‹nr.›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ijdelijke aanduiding voor afbeelding 2"/>
          <p:cNvSpPr>
            <a:spLocks noGrp="1"/>
          </p:cNvSpPr>
          <p:nvPr>
            <p:ph type="pic" idx="13" hasCustomPrompt="1"/>
          </p:nvPr>
        </p:nvSpPr>
        <p:spPr>
          <a:xfrm>
            <a:off x="0" y="1078992"/>
            <a:ext cx="9144000" cy="5238000"/>
          </a:xfrm>
          <a:solidFill>
            <a:schemeClr val="bg1">
              <a:lumMod val="95000"/>
            </a:schemeClr>
          </a:solidFill>
        </p:spPr>
        <p:txBody>
          <a:bodyPr lIns="720000" tIns="180000" rIns="720000"/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noProof="0"/>
              <a:t>Klik op het icoon om een </a:t>
            </a:r>
            <a:br>
              <a:rPr lang="nl-NL" noProof="0"/>
            </a:br>
            <a:r>
              <a:rPr lang="nl-NL" noProof="0"/>
              <a:t>afbeelding toe te voegen</a:t>
            </a:r>
          </a:p>
        </p:txBody>
      </p:sp>
    </p:spTree>
    <p:extLst>
      <p:ext uri="{BB962C8B-B14F-4D97-AF65-F5344CB8AC3E}">
        <p14:creationId xmlns:p14="http://schemas.microsoft.com/office/powerpoint/2010/main" xmlns="" val="30316647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Voettekst op een regel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7C21-81A6-CE44-ABED-0B52353B6E72}" type="slidenum">
              <a:rPr lang="en-GB" smtClean="0">
                <a:solidFill>
                  <a:prstClr val="white"/>
                </a:solidFill>
              </a:rPr>
              <a:pPr/>
              <a:t>‹nr.›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716000" y="1080000"/>
            <a:ext cx="4068000" cy="324000"/>
          </a:xfrm>
        </p:spPr>
        <p:txBody>
          <a:bodyPr anchor="t" anchorCtr="0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 te bewerken</a:t>
            </a:r>
          </a:p>
        </p:txBody>
      </p:sp>
      <p:sp>
        <p:nvSpPr>
          <p:cNvPr id="9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716000" y="1403999"/>
            <a:ext cx="4068000" cy="3960000"/>
          </a:xfrm>
        </p:spPr>
        <p:txBody>
          <a:bodyPr/>
          <a:lstStyle>
            <a:lvl1pPr marL="0" indent="0">
              <a:buFontTx/>
              <a:buNone/>
              <a:defRPr sz="1800"/>
            </a:lvl1pPr>
            <a:lvl2pPr marL="0" indent="0">
              <a:buFontTx/>
              <a:buNone/>
              <a:defRPr sz="1800"/>
            </a:lvl2pPr>
            <a:lvl3pPr marL="0" indent="0">
              <a:buFontTx/>
              <a:buNone/>
              <a:defRPr sz="1800"/>
            </a:lvl3pPr>
            <a:lvl4pPr marL="0" indent="0">
              <a:buFontTx/>
              <a:buNone/>
              <a:defRPr sz="1800"/>
            </a:lvl4pPr>
            <a:lvl5pPr marL="0" indent="0">
              <a:buFontTx/>
              <a:buNone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12" name="Tijdelijke aanduiding voor afbeelding 2"/>
          <p:cNvSpPr>
            <a:spLocks noGrp="1"/>
          </p:cNvSpPr>
          <p:nvPr>
            <p:ph type="pic" idx="1" hasCustomPrompt="1"/>
          </p:nvPr>
        </p:nvSpPr>
        <p:spPr>
          <a:xfrm>
            <a:off x="360000" y="1079998"/>
            <a:ext cx="4068000" cy="4860000"/>
          </a:xfrm>
          <a:solidFill>
            <a:schemeClr val="bg1">
              <a:lumMod val="95000"/>
            </a:schemeClr>
          </a:solidFill>
        </p:spPr>
        <p:txBody>
          <a:bodyPr lIns="360000" tIns="180000" rIns="360000"/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noProof="0"/>
              <a:t>Klik op het icoon om een afbeelding toe te voegen</a:t>
            </a:r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4716000" y="5367528"/>
            <a:ext cx="4068000" cy="576000"/>
          </a:xfrm>
        </p:spPr>
        <p:txBody>
          <a:bodyPr anchor="b" anchorCtr="0"/>
          <a:lstStyle>
            <a:lvl1pPr marL="0" indent="0">
              <a:lnSpc>
                <a:spcPts val="1800"/>
              </a:lnSpc>
              <a:buNone/>
              <a:defRPr sz="14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een bijschrift of secundaire informatie in te voegen</a:t>
            </a:r>
          </a:p>
        </p:txBody>
      </p:sp>
    </p:spTree>
    <p:extLst>
      <p:ext uri="{BB962C8B-B14F-4D97-AF65-F5344CB8AC3E}">
        <p14:creationId xmlns:p14="http://schemas.microsoft.com/office/powerpoint/2010/main" xmlns="" val="25882546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1080000"/>
            <a:ext cx="8424000" cy="648000"/>
          </a:xfrm>
        </p:spPr>
        <p:txBody>
          <a:bodyPr anchor="t" anchorCtr="0"/>
          <a:lstStyle>
            <a:lvl1pPr algn="l">
              <a:lnSpc>
                <a:spcPts val="2400"/>
              </a:lnSpc>
              <a:defRPr sz="1800" b="0" baseline="0"/>
            </a:lvl1pPr>
          </a:lstStyle>
          <a:p>
            <a:r>
              <a:rPr lang="nl-NL"/>
              <a:t>Klik om een inleiding toe te voegen</a:t>
            </a:r>
            <a:endParaRPr lang="en-GB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Voettekst op een regel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7C21-81A6-CE44-ABED-0B52353B6E72}" type="slidenum">
              <a:rPr lang="en-GB" smtClean="0">
                <a:solidFill>
                  <a:prstClr val="white"/>
                </a:solidFill>
              </a:rPr>
              <a:pPr/>
              <a:t>‹nr.›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Tijdelijke aanduiding voor afbeelding 2"/>
          <p:cNvSpPr>
            <a:spLocks noGrp="1"/>
          </p:cNvSpPr>
          <p:nvPr>
            <p:ph type="pic" idx="1" hasCustomPrompt="1"/>
          </p:nvPr>
        </p:nvSpPr>
        <p:spPr>
          <a:xfrm>
            <a:off x="360000" y="2084832"/>
            <a:ext cx="4068000" cy="3855166"/>
          </a:xfrm>
          <a:solidFill>
            <a:schemeClr val="bg1">
              <a:lumMod val="95000"/>
            </a:schemeClr>
          </a:solidFill>
        </p:spPr>
        <p:txBody>
          <a:bodyPr lIns="360000" tIns="180000" rIns="360000"/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noProof="0"/>
              <a:t>Klik op het icoon om een afbeelding toe te voegen</a:t>
            </a:r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4716000" y="5367528"/>
            <a:ext cx="4068000" cy="576000"/>
          </a:xfrm>
        </p:spPr>
        <p:txBody>
          <a:bodyPr anchor="b" anchorCtr="0"/>
          <a:lstStyle>
            <a:lvl1pPr marL="0" indent="0">
              <a:lnSpc>
                <a:spcPts val="1800"/>
              </a:lnSpc>
              <a:buNone/>
              <a:defRPr sz="14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een bijschrift of secundaire informatie in te voegen</a:t>
            </a:r>
          </a:p>
        </p:txBody>
      </p:sp>
      <p:sp>
        <p:nvSpPr>
          <p:cNvPr id="10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716000" y="1980000"/>
            <a:ext cx="4068000" cy="324000"/>
          </a:xfrm>
        </p:spPr>
        <p:txBody>
          <a:bodyPr anchor="t" anchorCtr="0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 te bewerken</a:t>
            </a:r>
          </a:p>
        </p:txBody>
      </p:sp>
      <p:sp>
        <p:nvSpPr>
          <p:cNvPr id="11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716000" y="2304000"/>
            <a:ext cx="4068000" cy="3060000"/>
          </a:xfrm>
        </p:spPr>
        <p:txBody>
          <a:bodyPr/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370800" indent="0">
              <a:buNone/>
              <a:defRPr sz="1800"/>
            </a:lvl3pPr>
            <a:lvl4pPr marL="540000" indent="0">
              <a:buNone/>
              <a:defRPr sz="1800"/>
            </a:lvl4pPr>
            <a:lvl5pPr marL="720000" indent="0">
              <a:buNone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xmlns="" val="21623045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 hasCustomPrompt="1"/>
          </p:nvPr>
        </p:nvSpPr>
        <p:spPr>
          <a:xfrm>
            <a:off x="360000" y="1079999"/>
            <a:ext cx="6264000" cy="3816000"/>
          </a:xfrm>
          <a:solidFill>
            <a:schemeClr val="bg1">
              <a:lumMod val="95000"/>
            </a:schemeClr>
          </a:solidFill>
        </p:spPr>
        <p:txBody>
          <a:bodyPr lIns="900000" tIns="180000" rIns="900000"/>
          <a:lstStyle>
            <a:lvl1pPr marL="0" indent="0" algn="ctr">
              <a:buNone/>
              <a:defRPr sz="18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noProof="0"/>
              <a:t>Klik op het icoon om een </a:t>
            </a:r>
          </a:p>
          <a:p>
            <a:r>
              <a:rPr lang="nl-NL" noProof="0"/>
              <a:t>afbeelding toe te 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360000" y="5005152"/>
            <a:ext cx="6264000" cy="1080000"/>
          </a:xfrm>
        </p:spPr>
        <p:txBody>
          <a:bodyPr/>
          <a:lstStyle>
            <a:lvl1pPr marL="0" indent="0">
              <a:lnSpc>
                <a:spcPts val="1800"/>
              </a:lnSpc>
              <a:buNone/>
              <a:defRPr sz="14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een bijschrift of secundaire informatie toe te voegen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Voettekst op een regel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7C21-81A6-CE44-ABED-0B52353B6E72}" type="slidenum">
              <a:rPr lang="en-GB" smtClean="0">
                <a:solidFill>
                  <a:prstClr val="white"/>
                </a:solidFill>
              </a:rPr>
              <a:pPr/>
              <a:t>‹nr.›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84305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Voettekst op een regel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7C21-81A6-CE44-ABED-0B52353B6E72}" type="slidenum">
              <a:rPr lang="en-GB" smtClean="0">
                <a:solidFill>
                  <a:prstClr val="white"/>
                </a:solidFill>
              </a:rPr>
              <a:pPr/>
              <a:t>‹nr.›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12184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ardslide tabellen/grafieken/afbeeldingen/et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6275" y="2204864"/>
            <a:ext cx="7788275" cy="4032448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0"/>
          </p:nvPr>
        </p:nvSpPr>
        <p:spPr>
          <a:xfrm>
            <a:off x="4857750" y="6500813"/>
            <a:ext cx="2895600" cy="152400"/>
          </a:xfrm>
        </p:spPr>
        <p:txBody>
          <a:bodyPr/>
          <a:lstStyle>
            <a:lvl1pPr algn="r">
              <a:lnSpc>
                <a:spcPts val="1200"/>
              </a:lnSpc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FD5549E-5B4E-45A2-AE22-47A7D0905A90}" type="slidenum">
              <a:rPr lang="nl-NL" altLang="nl-NL"/>
              <a:pPr/>
              <a:t>‹nr.›</a:t>
            </a:fld>
            <a:endParaRPr lang="nl-NL" altLang="nl-NL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nl-NL" noProof="0"/>
              <a:t>Klik om de titelstijl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nl-NL" noProof="0"/>
              <a:t>Klik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>
              <a:solidFill>
                <a:prstClr val="white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Wim Fabries, 28 March 2017</a:t>
            </a:r>
            <a:endParaRPr lang="nl-NL">
              <a:solidFill>
                <a:prstClr val="white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7C21-81A6-CE44-ABED-0B52353B6E72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545544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60000" y="3959353"/>
            <a:ext cx="3852000" cy="530352"/>
          </a:xfrm>
        </p:spPr>
        <p:txBody>
          <a:bodyPr/>
          <a:lstStyle/>
          <a:p>
            <a:r>
              <a:rPr lang="nl-NL"/>
              <a:t>Titelstijl bewerken</a:t>
            </a:r>
            <a:endParaRPr lang="en-GB"/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360000" y="4489704"/>
            <a:ext cx="3852000" cy="1563623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subtitel te bewerken en een datum toe te voegen</a:t>
            </a:r>
            <a:endParaRPr lang="en-GB"/>
          </a:p>
        </p:txBody>
      </p:sp>
      <p:sp>
        <p:nvSpPr>
          <p:cNvPr id="7" name="Tijdelijke aanduiding voor afbeelding 2"/>
          <p:cNvSpPr>
            <a:spLocks noGrp="1"/>
          </p:cNvSpPr>
          <p:nvPr>
            <p:ph type="pic" idx="10" hasCustomPrompt="1"/>
          </p:nvPr>
        </p:nvSpPr>
        <p:spPr>
          <a:xfrm>
            <a:off x="4572000" y="0"/>
            <a:ext cx="4572000" cy="6858000"/>
          </a:xfrm>
          <a:solidFill>
            <a:schemeClr val="bg1">
              <a:lumMod val="95000"/>
            </a:schemeClr>
          </a:solidFill>
        </p:spPr>
        <p:txBody>
          <a:bodyPr lIns="360000" tIns="360000" rIns="360000"/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noProof="0"/>
              <a:t>Klik op het icoon om een afbeelding toe te voegen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32" t="12445" r="2621" b="11729"/>
          <a:stretch/>
        </p:blipFill>
        <p:spPr>
          <a:xfrm>
            <a:off x="237892" y="2795238"/>
            <a:ext cx="3479181" cy="83262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9" name="Afbeelding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21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310009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3132000"/>
            <a:ext cx="4068000" cy="720000"/>
          </a:xfrm>
        </p:spPr>
        <p:txBody>
          <a:bodyPr anchor="t"/>
          <a:lstStyle>
            <a:lvl1pPr algn="l">
              <a:defRPr sz="2600" b="1" cap="none"/>
            </a:lvl1pPr>
          </a:lstStyle>
          <a:p>
            <a:r>
              <a:rPr lang="nl-NL"/>
              <a:t>Inhoud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Wim Fabries, 28 March 2017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7C21-81A6-CE44-ABED-0B52353B6E72}" type="slidenum">
              <a:rPr lang="en-GB" smtClean="0">
                <a:solidFill>
                  <a:prstClr val="white"/>
                </a:solidFill>
              </a:rPr>
              <a:pPr/>
              <a:t>‹nr.›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716000" y="1009440"/>
            <a:ext cx="4068000" cy="5110560"/>
          </a:xfrm>
        </p:spPr>
        <p:txBody>
          <a:bodyPr bIns="432000" anchor="ctr" anchorCtr="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8869226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1980000"/>
            <a:ext cx="6300000" cy="2160000"/>
          </a:xfrm>
        </p:spPr>
        <p:txBody>
          <a:bodyPr anchor="t"/>
          <a:lstStyle>
            <a:lvl1pPr algn="l">
              <a:lnSpc>
                <a:spcPts val="4200"/>
              </a:lnSpc>
              <a:defRPr sz="3600" b="1" cap="none">
                <a:solidFill>
                  <a:schemeClr val="accent2"/>
                </a:solidFill>
              </a:defRPr>
            </a:lvl1pPr>
          </a:lstStyle>
          <a:p>
            <a:r>
              <a:rPr lang="nl-NL" noProof="0"/>
              <a:t>Titelstijl van het model bewerken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Wim Fabries, 28 March 2017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7C21-81A6-CE44-ABED-0B52353B6E72}" type="slidenum">
              <a:rPr lang="en-GB" smtClean="0">
                <a:solidFill>
                  <a:prstClr val="white"/>
                </a:solidFill>
              </a:rPr>
              <a:pPr/>
              <a:t>‹nr.›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662267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noProof="0"/>
              <a:t>Klik om de titelstijl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Wim Fabries, 28 March 2017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7C21-81A6-CE44-ABED-0B52353B6E72}" type="slidenum">
              <a:rPr lang="en-GB" smtClean="0">
                <a:solidFill>
                  <a:prstClr val="white"/>
                </a:solidFill>
              </a:rPr>
              <a:pPr/>
              <a:t>‹nr.›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23518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nl-NL" noProof="0"/>
              <a:t>Klik om de titelstijl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nl-NL" noProof="0"/>
              <a:t>Klik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>
              <a:solidFill>
                <a:prstClr val="white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Wim Fabries, 28 March 2017</a:t>
            </a:r>
            <a:endParaRPr lang="nl-NL">
              <a:solidFill>
                <a:prstClr val="white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7C21-81A6-CE44-ABED-0B52353B6E72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15610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achtergrond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2"/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9144000" cy="6316992"/>
          </a:xfrm>
          <a:solidFill>
            <a:schemeClr val="bg1">
              <a:lumMod val="95000"/>
            </a:schemeClr>
          </a:solidFill>
        </p:spPr>
        <p:txBody>
          <a:bodyPr lIns="720000" tIns="360000" rIns="720000"/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noProof="0"/>
              <a:t>Klik op het icoon om een </a:t>
            </a:r>
            <a:br>
              <a:rPr lang="nl-NL" noProof="0"/>
            </a:br>
            <a:r>
              <a:rPr lang="nl-NL" noProof="0"/>
              <a:t>afbeelding toe te voegen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noProof="0"/>
              <a:t>Klik om de titelstijl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nl-NL" noProof="0"/>
              <a:t>Klik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Wim Fabries, 28 March 2017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7C21-81A6-CE44-ABED-0B52353B6E72}" type="slidenum">
              <a:rPr lang="en-GB" smtClean="0">
                <a:solidFill>
                  <a:prstClr val="white"/>
                </a:solidFill>
              </a:rPr>
              <a:pPr/>
              <a:t>‹nr.›</a:t>
            </a:fld>
            <a:endParaRPr lang="en-GB">
              <a:solidFill>
                <a:prstClr val="white"/>
              </a:solidFill>
            </a:endParaRPr>
          </a:p>
        </p:txBody>
      </p:sp>
      <p:pic>
        <p:nvPicPr>
          <p:cNvPr id="8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21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620060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noProof="0"/>
              <a:t>Klik om de titelstijl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360000" y="1980000"/>
            <a:ext cx="4068000" cy="4140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noProof="0"/>
              <a:t>Klik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716000" y="1980000"/>
            <a:ext cx="4068000" cy="4140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noProof="0"/>
              <a:t>Klik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Wim Fabries, 28 March 2017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7C21-81A6-CE44-ABED-0B52353B6E72}" type="slidenum">
              <a:rPr lang="en-GB" smtClean="0">
                <a:solidFill>
                  <a:prstClr val="white"/>
                </a:solidFill>
              </a:rPr>
              <a:pPr/>
              <a:t>‹nr.›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888671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afbeel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1009440"/>
            <a:ext cx="4068000" cy="792000"/>
          </a:xfrm>
        </p:spPr>
        <p:txBody>
          <a:bodyPr/>
          <a:lstStyle/>
          <a:p>
            <a:r>
              <a:rPr lang="nl-NL" noProof="0"/>
              <a:t>Klik om de titelstijl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360000" y="1980000"/>
            <a:ext cx="4068000" cy="4140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noProof="0"/>
              <a:t>Klik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Wim Fabries, 28 March 2017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7C21-81A6-CE44-ABED-0B52353B6E72}" type="slidenum">
              <a:rPr lang="en-GB" smtClean="0">
                <a:solidFill>
                  <a:prstClr val="white"/>
                </a:solidFill>
              </a:rPr>
              <a:pPr/>
              <a:t>‹nr.›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Tijdelijke aanduiding voor afbeelding 2"/>
          <p:cNvSpPr>
            <a:spLocks noGrp="1"/>
          </p:cNvSpPr>
          <p:nvPr>
            <p:ph type="pic" idx="13" hasCustomPrompt="1"/>
          </p:nvPr>
        </p:nvSpPr>
        <p:spPr>
          <a:xfrm>
            <a:off x="4716000" y="1079998"/>
            <a:ext cx="4068000" cy="4860000"/>
          </a:xfrm>
          <a:solidFill>
            <a:schemeClr val="bg1">
              <a:lumMod val="95000"/>
            </a:schemeClr>
          </a:solidFill>
        </p:spPr>
        <p:txBody>
          <a:bodyPr lIns="360000" tIns="180000" rIns="360000"/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noProof="0"/>
              <a:t>Klik op het icoon om een afbeelding toe te voegen</a:t>
            </a:r>
          </a:p>
        </p:txBody>
      </p:sp>
    </p:spTree>
    <p:extLst>
      <p:ext uri="{BB962C8B-B14F-4D97-AF65-F5344CB8AC3E}">
        <p14:creationId xmlns:p14="http://schemas.microsoft.com/office/powerpoint/2010/main" xmlns="" val="293112541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afbeelding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716000" y="1009440"/>
            <a:ext cx="4068000" cy="792000"/>
          </a:xfrm>
        </p:spPr>
        <p:txBody>
          <a:bodyPr/>
          <a:lstStyle/>
          <a:p>
            <a:r>
              <a:rPr lang="nl-NL" noProof="0"/>
              <a:t>Klik om de titelstijl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4716000" y="1980000"/>
            <a:ext cx="4068000" cy="4140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noProof="0"/>
              <a:t>Klik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Wim Fabries, 28 March 2017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7C21-81A6-CE44-ABED-0B52353B6E72}" type="slidenum">
              <a:rPr lang="en-GB" smtClean="0">
                <a:solidFill>
                  <a:prstClr val="white"/>
                </a:solidFill>
              </a:rPr>
              <a:pPr/>
              <a:t>‹nr.›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Tijdelijke aanduiding voor afbeelding 2"/>
          <p:cNvSpPr>
            <a:spLocks noGrp="1"/>
          </p:cNvSpPr>
          <p:nvPr>
            <p:ph type="pic" idx="13" hasCustomPrompt="1"/>
          </p:nvPr>
        </p:nvSpPr>
        <p:spPr>
          <a:xfrm>
            <a:off x="360000" y="1079998"/>
            <a:ext cx="4068000" cy="4860000"/>
          </a:xfrm>
          <a:solidFill>
            <a:schemeClr val="bg1">
              <a:lumMod val="95000"/>
            </a:schemeClr>
          </a:solidFill>
        </p:spPr>
        <p:txBody>
          <a:bodyPr lIns="360000" tIns="180000" rIns="360000"/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noProof="0"/>
              <a:t>Klik op het icoon om een afbeelding toe te voegen</a:t>
            </a:r>
          </a:p>
        </p:txBody>
      </p:sp>
    </p:spTree>
    <p:extLst>
      <p:ext uri="{BB962C8B-B14F-4D97-AF65-F5344CB8AC3E}">
        <p14:creationId xmlns:p14="http://schemas.microsoft.com/office/powerpoint/2010/main" xmlns="" val="320567621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noProof="0"/>
              <a:t>Klik om de titelstijl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360000" y="1980000"/>
            <a:ext cx="4068000" cy="324000"/>
          </a:xfrm>
        </p:spPr>
        <p:txBody>
          <a:bodyPr anchor="t" anchorCtr="0"/>
          <a:lstStyle>
            <a:lvl1pPr marL="0" indent="0">
              <a:buNone/>
              <a:defRPr sz="18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360000" y="2304000"/>
            <a:ext cx="4068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noProof="0"/>
              <a:t>Klik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716000" y="1980000"/>
            <a:ext cx="4068000" cy="324000"/>
          </a:xfrm>
        </p:spPr>
        <p:txBody>
          <a:bodyPr anchor="t" anchorCtr="0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716000" y="2304000"/>
            <a:ext cx="4068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noProof="0"/>
              <a:t>Klik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Wim Fabries, 28 March 2017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7C21-81A6-CE44-ABED-0B52353B6E72}" type="slidenum">
              <a:rPr lang="en-GB" smtClean="0">
                <a:solidFill>
                  <a:prstClr val="white"/>
                </a:solidFill>
              </a:rPr>
              <a:pPr/>
              <a:t>‹nr.›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3725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achtergrond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2"/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9144000" cy="6316992"/>
          </a:xfrm>
          <a:solidFill>
            <a:schemeClr val="bg1">
              <a:lumMod val="95000"/>
            </a:schemeClr>
          </a:solidFill>
        </p:spPr>
        <p:txBody>
          <a:bodyPr lIns="720000" tIns="360000" rIns="720000"/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noProof="0"/>
              <a:t>Klik op het icoon om een </a:t>
            </a:r>
            <a:br>
              <a:rPr lang="nl-NL" noProof="0"/>
            </a:br>
            <a:r>
              <a:rPr lang="nl-NL" noProof="0"/>
              <a:t>afbeelding toe te voegen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noProof="0"/>
              <a:t>Klik om de titelstijl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nl-NL" noProof="0"/>
              <a:t>Klik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Wim Fabries, 28 March 2017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7C21-81A6-CE44-ABED-0B52353B6E72}" type="slidenum">
              <a:rPr lang="en-GB" smtClean="0">
                <a:solidFill>
                  <a:prstClr val="white"/>
                </a:solidFill>
              </a:rPr>
              <a:pPr/>
              <a:t>‹nr.›</a:t>
            </a:fld>
            <a:endParaRPr lang="en-GB">
              <a:solidFill>
                <a:prstClr val="white"/>
              </a:solidFill>
            </a:endParaRPr>
          </a:p>
        </p:txBody>
      </p:sp>
      <p:pic>
        <p:nvPicPr>
          <p:cNvPr id="8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21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559487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6" descr="ERTMS_Footer_300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282000"/>
            <a:ext cx="9144000" cy="13708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noProof="0"/>
              <a:t>Klik om de titelstijl te bewerken</a:t>
            </a:r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Wim Fabries, 28 March 2017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7C21-81A6-CE44-ABED-0B52353B6E72}" type="slidenum">
              <a:rPr lang="en-GB" smtClean="0">
                <a:solidFill>
                  <a:prstClr val="white"/>
                </a:solidFill>
              </a:rPr>
              <a:pPr/>
              <a:t>‹nr.›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Tijdelijke aanduiding voor afbeelding 2"/>
          <p:cNvSpPr>
            <a:spLocks noGrp="1"/>
          </p:cNvSpPr>
          <p:nvPr>
            <p:ph type="pic" idx="13" hasCustomPrompt="1"/>
          </p:nvPr>
        </p:nvSpPr>
        <p:spPr>
          <a:xfrm>
            <a:off x="0" y="1801440"/>
            <a:ext cx="9144000" cy="4518000"/>
          </a:xfrm>
          <a:solidFill>
            <a:schemeClr val="bg1">
              <a:lumMod val="95000"/>
            </a:schemeClr>
          </a:solidFill>
        </p:spPr>
        <p:txBody>
          <a:bodyPr lIns="720000" tIns="180000" rIns="720000"/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noProof="0"/>
              <a:t>Klik op het icoon om een </a:t>
            </a:r>
            <a:br>
              <a:rPr lang="nl-NL" noProof="0"/>
            </a:br>
            <a:r>
              <a:rPr lang="nl-NL" noProof="0"/>
              <a:t>afbeelding toe te voegen</a:t>
            </a:r>
          </a:p>
        </p:txBody>
      </p:sp>
    </p:spTree>
    <p:extLst>
      <p:ext uri="{BB962C8B-B14F-4D97-AF65-F5344CB8AC3E}">
        <p14:creationId xmlns:p14="http://schemas.microsoft.com/office/powerpoint/2010/main" xmlns="" val="95479155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afbeel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ERTMS_Footer_300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282000"/>
            <a:ext cx="9144000" cy="137088"/>
          </a:xfrm>
          <a:prstGeom prst="rect">
            <a:avLst/>
          </a:prstGeom>
        </p:spPr>
      </p:pic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Wim Fabries, 28 March 2017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7C21-81A6-CE44-ABED-0B52353B6E72}" type="slidenum">
              <a:rPr lang="en-GB" smtClean="0">
                <a:solidFill>
                  <a:prstClr val="white"/>
                </a:solidFill>
              </a:rPr>
              <a:pPr/>
              <a:t>‹nr.›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ijdelijke aanduiding voor afbeelding 2"/>
          <p:cNvSpPr>
            <a:spLocks noGrp="1"/>
          </p:cNvSpPr>
          <p:nvPr>
            <p:ph type="pic" idx="13" hasCustomPrompt="1"/>
          </p:nvPr>
        </p:nvSpPr>
        <p:spPr>
          <a:xfrm>
            <a:off x="0" y="1078992"/>
            <a:ext cx="9144000" cy="5238000"/>
          </a:xfrm>
          <a:solidFill>
            <a:schemeClr val="bg1">
              <a:lumMod val="95000"/>
            </a:schemeClr>
          </a:solidFill>
        </p:spPr>
        <p:txBody>
          <a:bodyPr lIns="720000" tIns="180000" rIns="720000"/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noProof="0"/>
              <a:t>Klik op het icoon om een </a:t>
            </a:r>
            <a:br>
              <a:rPr lang="nl-NL" noProof="0"/>
            </a:br>
            <a:r>
              <a:rPr lang="nl-NL" noProof="0"/>
              <a:t>afbeelding toe te voegen</a:t>
            </a:r>
          </a:p>
        </p:txBody>
      </p:sp>
    </p:spTree>
    <p:extLst>
      <p:ext uri="{BB962C8B-B14F-4D97-AF65-F5344CB8AC3E}">
        <p14:creationId xmlns:p14="http://schemas.microsoft.com/office/powerpoint/2010/main" xmlns="" val="27613905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Wim Fabries, 28 March 2017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7C21-81A6-CE44-ABED-0B52353B6E72}" type="slidenum">
              <a:rPr lang="en-GB" smtClean="0">
                <a:solidFill>
                  <a:prstClr val="white"/>
                </a:solidFill>
              </a:rPr>
              <a:pPr/>
              <a:t>‹nr.›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716000" y="1080000"/>
            <a:ext cx="4068000" cy="324000"/>
          </a:xfrm>
        </p:spPr>
        <p:txBody>
          <a:bodyPr anchor="t" anchorCtr="0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 te bewerken</a:t>
            </a:r>
          </a:p>
        </p:txBody>
      </p:sp>
      <p:sp>
        <p:nvSpPr>
          <p:cNvPr id="9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716000" y="1403999"/>
            <a:ext cx="4068000" cy="3960000"/>
          </a:xfrm>
        </p:spPr>
        <p:txBody>
          <a:bodyPr/>
          <a:lstStyle>
            <a:lvl1pPr marL="0" indent="0">
              <a:buFontTx/>
              <a:buNone/>
              <a:defRPr sz="1800"/>
            </a:lvl1pPr>
            <a:lvl2pPr marL="0" indent="0">
              <a:buFontTx/>
              <a:buNone/>
              <a:defRPr sz="1800"/>
            </a:lvl2pPr>
            <a:lvl3pPr marL="0" indent="0">
              <a:buFontTx/>
              <a:buNone/>
              <a:defRPr sz="1800"/>
            </a:lvl3pPr>
            <a:lvl4pPr marL="0" indent="0">
              <a:buFontTx/>
              <a:buNone/>
              <a:defRPr sz="1800"/>
            </a:lvl4pPr>
            <a:lvl5pPr marL="0" indent="0">
              <a:buFontTx/>
              <a:buNone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12" name="Tijdelijke aanduiding voor afbeelding 2"/>
          <p:cNvSpPr>
            <a:spLocks noGrp="1"/>
          </p:cNvSpPr>
          <p:nvPr>
            <p:ph type="pic" idx="1" hasCustomPrompt="1"/>
          </p:nvPr>
        </p:nvSpPr>
        <p:spPr>
          <a:xfrm>
            <a:off x="360000" y="1079998"/>
            <a:ext cx="4068000" cy="4860000"/>
          </a:xfrm>
          <a:solidFill>
            <a:schemeClr val="bg1">
              <a:lumMod val="95000"/>
            </a:schemeClr>
          </a:solidFill>
        </p:spPr>
        <p:txBody>
          <a:bodyPr lIns="360000" tIns="180000" rIns="360000"/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noProof="0"/>
              <a:t>Klik op het icoon om een afbeelding toe te voegen</a:t>
            </a:r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4716000" y="5367528"/>
            <a:ext cx="4068000" cy="576000"/>
          </a:xfrm>
        </p:spPr>
        <p:txBody>
          <a:bodyPr anchor="b" anchorCtr="0"/>
          <a:lstStyle>
            <a:lvl1pPr marL="0" indent="0">
              <a:lnSpc>
                <a:spcPts val="1800"/>
              </a:lnSpc>
              <a:buNone/>
              <a:defRPr sz="14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een bijschrift of secundaire informatie in te voegen</a:t>
            </a:r>
          </a:p>
        </p:txBody>
      </p:sp>
    </p:spTree>
    <p:extLst>
      <p:ext uri="{BB962C8B-B14F-4D97-AF65-F5344CB8AC3E}">
        <p14:creationId xmlns:p14="http://schemas.microsoft.com/office/powerpoint/2010/main" xmlns="" val="406691772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1080000"/>
            <a:ext cx="8424000" cy="648000"/>
          </a:xfrm>
        </p:spPr>
        <p:txBody>
          <a:bodyPr anchor="t" anchorCtr="0"/>
          <a:lstStyle>
            <a:lvl1pPr algn="l">
              <a:lnSpc>
                <a:spcPts val="2400"/>
              </a:lnSpc>
              <a:defRPr sz="1800" b="0" baseline="0"/>
            </a:lvl1pPr>
          </a:lstStyle>
          <a:p>
            <a:r>
              <a:rPr lang="nl-NL"/>
              <a:t>Klik om een inleiding toe te voegen</a:t>
            </a:r>
            <a:endParaRPr lang="en-GB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Wim Fabries, 28 March 2017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7C21-81A6-CE44-ABED-0B52353B6E72}" type="slidenum">
              <a:rPr lang="en-GB" smtClean="0">
                <a:solidFill>
                  <a:prstClr val="white"/>
                </a:solidFill>
              </a:rPr>
              <a:pPr/>
              <a:t>‹nr.›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Tijdelijke aanduiding voor afbeelding 2"/>
          <p:cNvSpPr>
            <a:spLocks noGrp="1"/>
          </p:cNvSpPr>
          <p:nvPr>
            <p:ph type="pic" idx="1" hasCustomPrompt="1"/>
          </p:nvPr>
        </p:nvSpPr>
        <p:spPr>
          <a:xfrm>
            <a:off x="360000" y="2084832"/>
            <a:ext cx="4068000" cy="3855166"/>
          </a:xfrm>
          <a:solidFill>
            <a:schemeClr val="bg1">
              <a:lumMod val="95000"/>
            </a:schemeClr>
          </a:solidFill>
        </p:spPr>
        <p:txBody>
          <a:bodyPr lIns="360000" tIns="180000" rIns="360000"/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noProof="0"/>
              <a:t>Klik op het icoon om een afbeelding toe te voegen</a:t>
            </a:r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4716000" y="5367528"/>
            <a:ext cx="4068000" cy="576000"/>
          </a:xfrm>
        </p:spPr>
        <p:txBody>
          <a:bodyPr anchor="b" anchorCtr="0"/>
          <a:lstStyle>
            <a:lvl1pPr marL="0" indent="0">
              <a:lnSpc>
                <a:spcPts val="1800"/>
              </a:lnSpc>
              <a:buNone/>
              <a:defRPr sz="14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een bijschrift of secundaire informatie in te voegen</a:t>
            </a:r>
          </a:p>
        </p:txBody>
      </p:sp>
      <p:sp>
        <p:nvSpPr>
          <p:cNvPr id="10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716000" y="1980000"/>
            <a:ext cx="4068000" cy="324000"/>
          </a:xfrm>
        </p:spPr>
        <p:txBody>
          <a:bodyPr anchor="t" anchorCtr="0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 te bewerken</a:t>
            </a:r>
          </a:p>
        </p:txBody>
      </p:sp>
      <p:sp>
        <p:nvSpPr>
          <p:cNvPr id="11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716000" y="2304000"/>
            <a:ext cx="4068000" cy="3060000"/>
          </a:xfrm>
        </p:spPr>
        <p:txBody>
          <a:bodyPr/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370800" indent="0">
              <a:buNone/>
              <a:defRPr sz="1800"/>
            </a:lvl3pPr>
            <a:lvl4pPr marL="540000" indent="0">
              <a:buNone/>
              <a:defRPr sz="1800"/>
            </a:lvl4pPr>
            <a:lvl5pPr marL="720000" indent="0">
              <a:buNone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xmlns="" val="359348285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 hasCustomPrompt="1"/>
          </p:nvPr>
        </p:nvSpPr>
        <p:spPr>
          <a:xfrm>
            <a:off x="360000" y="1079999"/>
            <a:ext cx="6264000" cy="3816000"/>
          </a:xfrm>
          <a:solidFill>
            <a:schemeClr val="bg1">
              <a:lumMod val="95000"/>
            </a:schemeClr>
          </a:solidFill>
        </p:spPr>
        <p:txBody>
          <a:bodyPr lIns="900000" tIns="180000" rIns="900000"/>
          <a:lstStyle>
            <a:lvl1pPr marL="0" indent="0" algn="ctr">
              <a:buNone/>
              <a:defRPr sz="18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noProof="0"/>
              <a:t>Klik op het icoon om een </a:t>
            </a:r>
          </a:p>
          <a:p>
            <a:r>
              <a:rPr lang="nl-NL" noProof="0"/>
              <a:t>afbeelding toe te 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360000" y="5005152"/>
            <a:ext cx="6264000" cy="1080000"/>
          </a:xfrm>
        </p:spPr>
        <p:txBody>
          <a:bodyPr/>
          <a:lstStyle>
            <a:lvl1pPr marL="0" indent="0">
              <a:lnSpc>
                <a:spcPts val="1800"/>
              </a:lnSpc>
              <a:buNone/>
              <a:defRPr sz="14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een bijschrift of secundaire informatie toe te voegen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Wim Fabries, 28 March 2017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7C21-81A6-CE44-ABED-0B52353B6E72}" type="slidenum">
              <a:rPr lang="en-GB" smtClean="0">
                <a:solidFill>
                  <a:prstClr val="white"/>
                </a:solidFill>
              </a:rPr>
              <a:pPr/>
              <a:t>‹nr.›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785381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Wim Fabries, 28 March 2017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7C21-81A6-CE44-ABED-0B52353B6E72}" type="slidenum">
              <a:rPr lang="en-GB" smtClean="0">
                <a:solidFill>
                  <a:prstClr val="white"/>
                </a:solidFill>
              </a:rPr>
              <a:pPr/>
              <a:t>‹nr.›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845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noProof="0"/>
              <a:t>Klik om de titelstijl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360000" y="1980000"/>
            <a:ext cx="4068000" cy="4140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noProof="0"/>
              <a:t>Klik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716000" y="1980000"/>
            <a:ext cx="4068000" cy="4140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noProof="0"/>
              <a:t>Klik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Wim Fabries, 28 March 2017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7C21-81A6-CE44-ABED-0B52353B6E72}" type="slidenum">
              <a:rPr lang="en-GB" smtClean="0">
                <a:solidFill>
                  <a:prstClr val="white"/>
                </a:solidFill>
              </a:rPr>
              <a:pPr/>
              <a:t>‹nr.›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512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afbeel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1009440"/>
            <a:ext cx="4068000" cy="792000"/>
          </a:xfrm>
        </p:spPr>
        <p:txBody>
          <a:bodyPr/>
          <a:lstStyle/>
          <a:p>
            <a:r>
              <a:rPr lang="nl-NL" noProof="0"/>
              <a:t>Klik om de titelstijl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360000" y="1980000"/>
            <a:ext cx="4068000" cy="4140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noProof="0"/>
              <a:t>Klik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Wim Fabries, 28 March 2017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7C21-81A6-CE44-ABED-0B52353B6E72}" type="slidenum">
              <a:rPr lang="en-GB" smtClean="0">
                <a:solidFill>
                  <a:prstClr val="white"/>
                </a:solidFill>
              </a:rPr>
              <a:pPr/>
              <a:t>‹nr.›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Tijdelijke aanduiding voor afbeelding 2"/>
          <p:cNvSpPr>
            <a:spLocks noGrp="1"/>
          </p:cNvSpPr>
          <p:nvPr>
            <p:ph type="pic" idx="13" hasCustomPrompt="1"/>
          </p:nvPr>
        </p:nvSpPr>
        <p:spPr>
          <a:xfrm>
            <a:off x="4716000" y="1079998"/>
            <a:ext cx="4068000" cy="4860000"/>
          </a:xfrm>
          <a:solidFill>
            <a:schemeClr val="bg1">
              <a:lumMod val="95000"/>
            </a:schemeClr>
          </a:solidFill>
        </p:spPr>
        <p:txBody>
          <a:bodyPr lIns="360000" tIns="180000" rIns="360000"/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noProof="0"/>
              <a:t>Klik op het icoon om een afbeelding toe te voegen</a:t>
            </a:r>
          </a:p>
        </p:txBody>
      </p:sp>
    </p:spTree>
    <p:extLst>
      <p:ext uri="{BB962C8B-B14F-4D97-AF65-F5344CB8AC3E}">
        <p14:creationId xmlns:p14="http://schemas.microsoft.com/office/powerpoint/2010/main" xmlns="" val="2961074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afbeelding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716000" y="1009440"/>
            <a:ext cx="4068000" cy="792000"/>
          </a:xfrm>
        </p:spPr>
        <p:txBody>
          <a:bodyPr/>
          <a:lstStyle/>
          <a:p>
            <a:r>
              <a:rPr lang="nl-NL" noProof="0"/>
              <a:t>Klik om de titelstijl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4716000" y="1980000"/>
            <a:ext cx="4068000" cy="4140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noProof="0"/>
              <a:t>Klik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Wim Fabries, 28 March 2017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7C21-81A6-CE44-ABED-0B52353B6E72}" type="slidenum">
              <a:rPr lang="en-GB" smtClean="0">
                <a:solidFill>
                  <a:prstClr val="white"/>
                </a:solidFill>
              </a:rPr>
              <a:pPr/>
              <a:t>‹nr.›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Tijdelijke aanduiding voor afbeelding 2"/>
          <p:cNvSpPr>
            <a:spLocks noGrp="1"/>
          </p:cNvSpPr>
          <p:nvPr>
            <p:ph type="pic" idx="13" hasCustomPrompt="1"/>
          </p:nvPr>
        </p:nvSpPr>
        <p:spPr>
          <a:xfrm>
            <a:off x="360000" y="1079998"/>
            <a:ext cx="4068000" cy="4860000"/>
          </a:xfrm>
          <a:solidFill>
            <a:schemeClr val="bg1">
              <a:lumMod val="95000"/>
            </a:schemeClr>
          </a:solidFill>
        </p:spPr>
        <p:txBody>
          <a:bodyPr lIns="360000" tIns="180000" rIns="360000"/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noProof="0"/>
              <a:t>Klik op het icoon om een afbeelding toe te voegen</a:t>
            </a:r>
          </a:p>
        </p:txBody>
      </p:sp>
    </p:spTree>
    <p:extLst>
      <p:ext uri="{BB962C8B-B14F-4D97-AF65-F5344CB8AC3E}">
        <p14:creationId xmlns:p14="http://schemas.microsoft.com/office/powerpoint/2010/main" xmlns="" val="2749998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59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6" descr="ERTMS_Footer_300.png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318504"/>
            <a:ext cx="9144000" cy="539496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360000" y="1009440"/>
            <a:ext cx="6300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noProof="0"/>
              <a:t>Klik om de titelstijl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60000" y="1981170"/>
            <a:ext cx="6300000" cy="41414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nl-NL" noProof="0"/>
              <a:t>Klik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60000" y="6516000"/>
            <a:ext cx="2133600" cy="25435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spcBef>
                <a:spcPts val="0"/>
              </a:spcBef>
              <a:defRPr sz="1000">
                <a:solidFill>
                  <a:schemeClr val="bg1"/>
                </a:solidFill>
              </a:defRPr>
            </a:lvl1pPr>
          </a:lstStyle>
          <a:p>
            <a:pPr defTabSz="457200"/>
            <a:endParaRPr lang="nl-NL">
              <a:solidFill>
                <a:prstClr val="white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493600" y="6516000"/>
            <a:ext cx="5930400" cy="25435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spcBef>
                <a:spcPts val="0"/>
              </a:spcBef>
              <a:defRPr sz="1000" i="1">
                <a:solidFill>
                  <a:schemeClr val="bg1"/>
                </a:solidFill>
              </a:defRPr>
            </a:lvl1pPr>
          </a:lstStyle>
          <a:p>
            <a:pPr defTabSz="457200"/>
            <a:r>
              <a:rPr lang="en-US">
                <a:solidFill>
                  <a:prstClr val="white"/>
                </a:solidFill>
              </a:rPr>
              <a:t>Wim Fabries, 28 March 2017</a:t>
            </a:r>
            <a:endParaRPr lang="nl-NL">
              <a:solidFill>
                <a:prstClr val="white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424000" y="6516000"/>
            <a:ext cx="360000" cy="25435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spcBef>
                <a:spcPts val="0"/>
              </a:spcBef>
              <a:defRPr sz="1000" b="1">
                <a:solidFill>
                  <a:schemeClr val="bg1"/>
                </a:solidFill>
              </a:defRPr>
            </a:lvl1pPr>
          </a:lstStyle>
          <a:p>
            <a:pPr defTabSz="457200"/>
            <a:fld id="{9D5C7C21-81A6-CE44-ABED-0B52353B6E72}" type="slidenum">
              <a:rPr lang="nl-NL" smtClean="0">
                <a:solidFill>
                  <a:prstClr val="white"/>
                </a:solidFill>
              </a:rPr>
              <a:pPr defTabSz="457200"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21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4442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defTabSz="457200" rtl="0" eaLnBrk="1" latinLnBrk="0" hangingPunct="1">
        <a:lnSpc>
          <a:spcPts val="3000"/>
        </a:lnSpc>
        <a:spcBef>
          <a:spcPts val="0"/>
        </a:spcBef>
        <a:buNone/>
        <a:defRPr sz="2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457200" rtl="0" eaLnBrk="1" latinLnBrk="0" hangingPunct="1">
        <a:lnSpc>
          <a:spcPts val="2400"/>
        </a:lnSpc>
        <a:spcBef>
          <a:spcPts val="0"/>
        </a:spcBef>
        <a:buClr>
          <a:schemeClr val="accent1"/>
        </a:buClr>
        <a:buSzPct val="100000"/>
        <a:buFont typeface="Lucida Grande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457200" rtl="0" eaLnBrk="1" latinLnBrk="0" hangingPunct="1">
        <a:lnSpc>
          <a:spcPts val="2400"/>
        </a:lnSpc>
        <a:spcBef>
          <a:spcPts val="0"/>
        </a:spcBef>
        <a:buClr>
          <a:schemeClr val="tx2"/>
        </a:buClr>
        <a:buSzPct val="100000"/>
        <a:buFont typeface="Lucida Grande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50800" indent="-180000" algn="l" defTabSz="457200" rtl="0" eaLnBrk="1" latinLnBrk="0" hangingPunct="1">
        <a:lnSpc>
          <a:spcPts val="2400"/>
        </a:lnSpc>
        <a:spcBef>
          <a:spcPts val="0"/>
        </a:spcBef>
        <a:buClr>
          <a:schemeClr val="accent2"/>
        </a:buClr>
        <a:buSzPct val="100000"/>
        <a:buFont typeface="Lucida Grande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457200" rtl="0" eaLnBrk="1" latinLnBrk="0" hangingPunct="1">
        <a:lnSpc>
          <a:spcPts val="2400"/>
        </a:lnSpc>
        <a:spcBef>
          <a:spcPts val="0"/>
        </a:spcBef>
        <a:buClr>
          <a:schemeClr val="accent1"/>
        </a:buClr>
        <a:buSzPct val="100000"/>
        <a:buFont typeface="Lucida Grande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457200" rtl="0" eaLnBrk="1" latinLnBrk="0" hangingPunct="1">
        <a:lnSpc>
          <a:spcPts val="2400"/>
        </a:lnSpc>
        <a:spcBef>
          <a:spcPts val="0"/>
        </a:spcBef>
        <a:buClr>
          <a:schemeClr val="accent3"/>
        </a:buClr>
        <a:buSzPct val="100000"/>
        <a:buFont typeface="Lucida Grande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6" descr="ERTMS_Footer_300.png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318504"/>
            <a:ext cx="9144000" cy="539496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360000" y="1009440"/>
            <a:ext cx="6300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noProof="0"/>
              <a:t>Klik om de titelstijl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60000" y="1981170"/>
            <a:ext cx="6300000" cy="41414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nl-NL" noProof="0"/>
              <a:t>Klik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60000" y="6516000"/>
            <a:ext cx="2133600" cy="25435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spcBef>
                <a:spcPts val="0"/>
              </a:spcBef>
              <a:defRPr sz="1000">
                <a:solidFill>
                  <a:schemeClr val="bg1"/>
                </a:solidFill>
              </a:defRPr>
            </a:lvl1pPr>
          </a:lstStyle>
          <a:p>
            <a:pPr defTabSz="457200"/>
            <a:endParaRPr lang="nl-NL">
              <a:solidFill>
                <a:prstClr val="white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493600" y="6516000"/>
            <a:ext cx="5930400" cy="25435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spcBef>
                <a:spcPts val="0"/>
              </a:spcBef>
              <a:defRPr sz="1000" i="1">
                <a:solidFill>
                  <a:schemeClr val="bg1"/>
                </a:solidFill>
              </a:defRPr>
            </a:lvl1pPr>
          </a:lstStyle>
          <a:p>
            <a:pPr defTabSz="457200"/>
            <a:r>
              <a:rPr lang="en-US">
                <a:solidFill>
                  <a:prstClr val="white"/>
                </a:solidFill>
              </a:rPr>
              <a:t>Wim Fabries, 28 March 2017</a:t>
            </a:r>
            <a:endParaRPr lang="nl-NL">
              <a:solidFill>
                <a:prstClr val="white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424000" y="6516000"/>
            <a:ext cx="360000" cy="25435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spcBef>
                <a:spcPts val="0"/>
              </a:spcBef>
              <a:defRPr sz="1000" b="1">
                <a:solidFill>
                  <a:schemeClr val="bg1"/>
                </a:solidFill>
              </a:defRPr>
            </a:lvl1pPr>
          </a:lstStyle>
          <a:p>
            <a:pPr defTabSz="457200"/>
            <a:fld id="{9D5C7C21-81A6-CE44-ABED-0B52353B6E72}" type="slidenum">
              <a:rPr lang="nl-NL" smtClean="0">
                <a:solidFill>
                  <a:prstClr val="white"/>
                </a:solidFill>
              </a:rPr>
              <a:pPr defTabSz="457200"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21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18002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hf hdr="0" ftr="0" dt="0"/>
  <p:txStyles>
    <p:titleStyle>
      <a:lvl1pPr algn="l" defTabSz="457200" rtl="0" eaLnBrk="1" latinLnBrk="0" hangingPunct="1">
        <a:lnSpc>
          <a:spcPts val="3000"/>
        </a:lnSpc>
        <a:spcBef>
          <a:spcPts val="0"/>
        </a:spcBef>
        <a:buNone/>
        <a:defRPr sz="2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457200" rtl="0" eaLnBrk="1" latinLnBrk="0" hangingPunct="1">
        <a:lnSpc>
          <a:spcPts val="2400"/>
        </a:lnSpc>
        <a:spcBef>
          <a:spcPts val="0"/>
        </a:spcBef>
        <a:buClr>
          <a:schemeClr val="accent1"/>
        </a:buClr>
        <a:buSzPct val="100000"/>
        <a:buFont typeface="Lucida Grande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457200" rtl="0" eaLnBrk="1" latinLnBrk="0" hangingPunct="1">
        <a:lnSpc>
          <a:spcPts val="2400"/>
        </a:lnSpc>
        <a:spcBef>
          <a:spcPts val="0"/>
        </a:spcBef>
        <a:buClr>
          <a:schemeClr val="tx2"/>
        </a:buClr>
        <a:buSzPct val="100000"/>
        <a:buFont typeface="Lucida Grande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50800" indent="-180000" algn="l" defTabSz="457200" rtl="0" eaLnBrk="1" latinLnBrk="0" hangingPunct="1">
        <a:lnSpc>
          <a:spcPts val="2400"/>
        </a:lnSpc>
        <a:spcBef>
          <a:spcPts val="0"/>
        </a:spcBef>
        <a:buClr>
          <a:schemeClr val="accent2"/>
        </a:buClr>
        <a:buSzPct val="100000"/>
        <a:buFont typeface="Lucida Grande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457200" rtl="0" eaLnBrk="1" latinLnBrk="0" hangingPunct="1">
        <a:lnSpc>
          <a:spcPts val="2400"/>
        </a:lnSpc>
        <a:spcBef>
          <a:spcPts val="0"/>
        </a:spcBef>
        <a:buClr>
          <a:schemeClr val="accent1"/>
        </a:buClr>
        <a:buSzPct val="100000"/>
        <a:buFont typeface="Lucida Grande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457200" rtl="0" eaLnBrk="1" latinLnBrk="0" hangingPunct="1">
        <a:lnSpc>
          <a:spcPts val="2400"/>
        </a:lnSpc>
        <a:spcBef>
          <a:spcPts val="0"/>
        </a:spcBef>
        <a:buClr>
          <a:schemeClr val="accent3"/>
        </a:buClr>
        <a:buSzPct val="100000"/>
        <a:buFont typeface="Lucida Grande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6" descr="ERTMS_Footer_300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318504"/>
            <a:ext cx="9144000" cy="539496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360000" y="1009440"/>
            <a:ext cx="6300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noProof="0"/>
              <a:t>Klik om de titelstijl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60000" y="1981170"/>
            <a:ext cx="6300000" cy="41414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nl-NL" noProof="0"/>
              <a:t>Klik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60000" y="6516000"/>
            <a:ext cx="2133600" cy="25435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spcBef>
                <a:spcPts val="0"/>
              </a:spcBef>
              <a:defRPr sz="1000">
                <a:solidFill>
                  <a:schemeClr val="bg1"/>
                </a:solidFill>
              </a:defRPr>
            </a:lvl1pPr>
          </a:lstStyle>
          <a:p>
            <a:pPr defTabSz="457200"/>
            <a:endParaRPr lang="nl-NL">
              <a:solidFill>
                <a:prstClr val="white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493600" y="6516000"/>
            <a:ext cx="5930400" cy="25435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spcBef>
                <a:spcPts val="0"/>
              </a:spcBef>
              <a:defRPr sz="1000" i="1">
                <a:solidFill>
                  <a:schemeClr val="bg1"/>
                </a:solidFill>
              </a:defRPr>
            </a:lvl1pPr>
          </a:lstStyle>
          <a:p>
            <a:pPr defTabSz="457200"/>
            <a:r>
              <a:rPr lang="nl-NL">
                <a:solidFill>
                  <a:prstClr val="white"/>
                </a:solidFill>
              </a:rPr>
              <a:t>Voettekst op een regel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424000" y="6516000"/>
            <a:ext cx="360000" cy="25435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spcBef>
                <a:spcPts val="0"/>
              </a:spcBef>
              <a:defRPr sz="1000" b="1">
                <a:solidFill>
                  <a:schemeClr val="bg1"/>
                </a:solidFill>
              </a:defRPr>
            </a:lvl1pPr>
          </a:lstStyle>
          <a:p>
            <a:pPr defTabSz="457200"/>
            <a:fld id="{9D5C7C21-81A6-CE44-ABED-0B52353B6E72}" type="slidenum">
              <a:rPr lang="nl-NL" smtClean="0">
                <a:solidFill>
                  <a:prstClr val="white"/>
                </a:solidFill>
              </a:rPr>
              <a:pPr defTabSz="457200"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21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6329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  <p:sldLayoutId id="2147483762" r:id="rId17"/>
  </p:sldLayoutIdLst>
  <p:hf hdr="0" dt="0"/>
  <p:txStyles>
    <p:titleStyle>
      <a:lvl1pPr algn="l" defTabSz="457200" rtl="0" eaLnBrk="1" latinLnBrk="0" hangingPunct="1">
        <a:lnSpc>
          <a:spcPts val="3000"/>
        </a:lnSpc>
        <a:spcBef>
          <a:spcPts val="0"/>
        </a:spcBef>
        <a:buNone/>
        <a:defRPr sz="2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457200" rtl="0" eaLnBrk="1" latinLnBrk="0" hangingPunct="1">
        <a:lnSpc>
          <a:spcPts val="2400"/>
        </a:lnSpc>
        <a:spcBef>
          <a:spcPts val="0"/>
        </a:spcBef>
        <a:buClr>
          <a:schemeClr val="accent1"/>
        </a:buClr>
        <a:buSzPct val="100000"/>
        <a:buFont typeface="Lucida Grande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457200" rtl="0" eaLnBrk="1" latinLnBrk="0" hangingPunct="1">
        <a:lnSpc>
          <a:spcPts val="2400"/>
        </a:lnSpc>
        <a:spcBef>
          <a:spcPts val="0"/>
        </a:spcBef>
        <a:buClr>
          <a:schemeClr val="tx2"/>
        </a:buClr>
        <a:buSzPct val="100000"/>
        <a:buFont typeface="Lucida Grande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50800" indent="-180000" algn="l" defTabSz="457200" rtl="0" eaLnBrk="1" latinLnBrk="0" hangingPunct="1">
        <a:lnSpc>
          <a:spcPts val="2400"/>
        </a:lnSpc>
        <a:spcBef>
          <a:spcPts val="0"/>
        </a:spcBef>
        <a:buClr>
          <a:schemeClr val="accent2"/>
        </a:buClr>
        <a:buSzPct val="100000"/>
        <a:buFont typeface="Lucida Grande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457200" rtl="0" eaLnBrk="1" latinLnBrk="0" hangingPunct="1">
        <a:lnSpc>
          <a:spcPts val="2400"/>
        </a:lnSpc>
        <a:spcBef>
          <a:spcPts val="0"/>
        </a:spcBef>
        <a:buClr>
          <a:schemeClr val="accent1"/>
        </a:buClr>
        <a:buSzPct val="100000"/>
        <a:buFont typeface="Lucida Grande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457200" rtl="0" eaLnBrk="1" latinLnBrk="0" hangingPunct="1">
        <a:lnSpc>
          <a:spcPts val="2400"/>
        </a:lnSpc>
        <a:spcBef>
          <a:spcPts val="0"/>
        </a:spcBef>
        <a:buClr>
          <a:schemeClr val="accent3"/>
        </a:buClr>
        <a:buSzPct val="100000"/>
        <a:buFont typeface="Lucida Grande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6" descr="ERTMS_Footer_300.png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318504"/>
            <a:ext cx="9144000" cy="539496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360000" y="1009440"/>
            <a:ext cx="6300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noProof="0"/>
              <a:t>Klik om de titelstijl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60000" y="1981170"/>
            <a:ext cx="6300000" cy="41414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nl-NL" noProof="0"/>
              <a:t>Klik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60000" y="6516000"/>
            <a:ext cx="2133600" cy="25435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spcBef>
                <a:spcPts val="0"/>
              </a:spcBef>
              <a:defRPr sz="1000">
                <a:solidFill>
                  <a:schemeClr val="bg1"/>
                </a:solidFill>
              </a:defRPr>
            </a:lvl1pPr>
          </a:lstStyle>
          <a:p>
            <a:pPr defTabSz="457200"/>
            <a:endParaRPr lang="nl-NL">
              <a:solidFill>
                <a:prstClr val="white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493600" y="6516000"/>
            <a:ext cx="5930400" cy="25435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spcBef>
                <a:spcPts val="0"/>
              </a:spcBef>
              <a:defRPr sz="1000" i="1">
                <a:solidFill>
                  <a:schemeClr val="bg1"/>
                </a:solidFill>
              </a:defRPr>
            </a:lvl1pPr>
          </a:lstStyle>
          <a:p>
            <a:pPr defTabSz="457200"/>
            <a:r>
              <a:rPr lang="en-US">
                <a:solidFill>
                  <a:prstClr val="white"/>
                </a:solidFill>
              </a:rPr>
              <a:t>Wim Fabries, 28 March 2017</a:t>
            </a:r>
            <a:endParaRPr lang="nl-NL">
              <a:solidFill>
                <a:prstClr val="white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424000" y="6516000"/>
            <a:ext cx="360000" cy="25435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spcBef>
                <a:spcPts val="0"/>
              </a:spcBef>
              <a:defRPr sz="1000" b="1">
                <a:solidFill>
                  <a:schemeClr val="bg1"/>
                </a:solidFill>
              </a:defRPr>
            </a:lvl1pPr>
          </a:lstStyle>
          <a:p>
            <a:pPr defTabSz="457200"/>
            <a:fld id="{9D5C7C21-81A6-CE44-ABED-0B52353B6E72}" type="slidenum">
              <a:rPr lang="nl-NL" smtClean="0">
                <a:solidFill>
                  <a:prstClr val="white"/>
                </a:solidFill>
              </a:rPr>
              <a:pPr defTabSz="457200"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21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00735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</p:sldLayoutIdLst>
  <p:hf hdr="0" ftr="0" dt="0"/>
  <p:txStyles>
    <p:titleStyle>
      <a:lvl1pPr algn="l" defTabSz="457200" rtl="0" eaLnBrk="1" latinLnBrk="0" hangingPunct="1">
        <a:lnSpc>
          <a:spcPts val="3000"/>
        </a:lnSpc>
        <a:spcBef>
          <a:spcPts val="0"/>
        </a:spcBef>
        <a:buNone/>
        <a:defRPr sz="2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457200" rtl="0" eaLnBrk="1" latinLnBrk="0" hangingPunct="1">
        <a:lnSpc>
          <a:spcPts val="2400"/>
        </a:lnSpc>
        <a:spcBef>
          <a:spcPts val="0"/>
        </a:spcBef>
        <a:buClr>
          <a:schemeClr val="accent1"/>
        </a:buClr>
        <a:buSzPct val="100000"/>
        <a:buFont typeface="Lucida Grande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457200" rtl="0" eaLnBrk="1" latinLnBrk="0" hangingPunct="1">
        <a:lnSpc>
          <a:spcPts val="2400"/>
        </a:lnSpc>
        <a:spcBef>
          <a:spcPts val="0"/>
        </a:spcBef>
        <a:buClr>
          <a:schemeClr val="tx2"/>
        </a:buClr>
        <a:buSzPct val="100000"/>
        <a:buFont typeface="Lucida Grande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50800" indent="-180000" algn="l" defTabSz="457200" rtl="0" eaLnBrk="1" latinLnBrk="0" hangingPunct="1">
        <a:lnSpc>
          <a:spcPts val="2400"/>
        </a:lnSpc>
        <a:spcBef>
          <a:spcPts val="0"/>
        </a:spcBef>
        <a:buClr>
          <a:schemeClr val="accent2"/>
        </a:buClr>
        <a:buSzPct val="100000"/>
        <a:buFont typeface="Lucida Grande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457200" rtl="0" eaLnBrk="1" latinLnBrk="0" hangingPunct="1">
        <a:lnSpc>
          <a:spcPts val="2400"/>
        </a:lnSpc>
        <a:spcBef>
          <a:spcPts val="0"/>
        </a:spcBef>
        <a:buClr>
          <a:schemeClr val="accent1"/>
        </a:buClr>
        <a:buSzPct val="100000"/>
        <a:buFont typeface="Lucida Grande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457200" rtl="0" eaLnBrk="1" latinLnBrk="0" hangingPunct="1">
        <a:lnSpc>
          <a:spcPts val="2400"/>
        </a:lnSpc>
        <a:spcBef>
          <a:spcPts val="0"/>
        </a:spcBef>
        <a:buClr>
          <a:schemeClr val="accent3"/>
        </a:buClr>
        <a:buSzPct val="100000"/>
        <a:buFont typeface="Lucida Grande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Agenda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60000" y="1980000"/>
            <a:ext cx="8261486" cy="41400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nl-NL" dirty="0">
                <a:solidFill>
                  <a:srgbClr val="002060"/>
                </a:solidFill>
              </a:rPr>
              <a:t>13.00 </a:t>
            </a:r>
            <a:r>
              <a:rPr lang="en-US" altLang="nl-NL" dirty="0" smtClean="0">
                <a:solidFill>
                  <a:srgbClr val="002060"/>
                </a:solidFill>
              </a:rPr>
              <a:t>Welkom</a:t>
            </a:r>
            <a:endParaRPr lang="en-US" altLang="nl-NL" dirty="0">
              <a:solidFill>
                <a:srgbClr val="002060"/>
              </a:solidFill>
            </a:endParaRPr>
          </a:p>
          <a:p>
            <a:pPr marL="0" indent="0">
              <a:buNone/>
              <a:defRPr/>
            </a:pPr>
            <a:r>
              <a:rPr lang="en-US" altLang="nl-NL" dirty="0">
                <a:solidFill>
                  <a:srgbClr val="002060"/>
                </a:solidFill>
              </a:rPr>
              <a:t>13.10 </a:t>
            </a:r>
            <a:r>
              <a:rPr lang="en-US" altLang="nl-NL" dirty="0" err="1" smtClean="0">
                <a:solidFill>
                  <a:srgbClr val="002060"/>
                </a:solidFill>
              </a:rPr>
              <a:t>Introductie</a:t>
            </a:r>
            <a:r>
              <a:rPr lang="en-US" altLang="nl-NL" dirty="0" smtClean="0">
                <a:solidFill>
                  <a:srgbClr val="002060"/>
                </a:solidFill>
              </a:rPr>
              <a:t> </a:t>
            </a:r>
            <a:r>
              <a:rPr lang="en-US" altLang="nl-NL" dirty="0" err="1" smtClean="0">
                <a:solidFill>
                  <a:srgbClr val="002060"/>
                </a:solidFill>
              </a:rPr>
              <a:t>programma</a:t>
            </a:r>
            <a:r>
              <a:rPr lang="en-US" altLang="nl-NL" dirty="0" smtClean="0">
                <a:solidFill>
                  <a:srgbClr val="002060"/>
                </a:solidFill>
              </a:rPr>
              <a:t> ERTMS</a:t>
            </a:r>
            <a:endParaRPr lang="en-US" altLang="nl-NL" dirty="0">
              <a:solidFill>
                <a:srgbClr val="002060"/>
              </a:solidFill>
            </a:endParaRPr>
          </a:p>
          <a:p>
            <a:pPr marL="0" indent="0">
              <a:buNone/>
              <a:defRPr/>
            </a:pPr>
            <a:r>
              <a:rPr lang="en-US" altLang="nl-NL" dirty="0">
                <a:solidFill>
                  <a:srgbClr val="002060"/>
                </a:solidFill>
              </a:rPr>
              <a:t>13.20 </a:t>
            </a:r>
            <a:r>
              <a:rPr lang="en-US" altLang="nl-NL" dirty="0" err="1" smtClean="0">
                <a:solidFill>
                  <a:srgbClr val="002060"/>
                </a:solidFill>
              </a:rPr>
              <a:t>Introductie</a:t>
            </a:r>
            <a:r>
              <a:rPr lang="en-US" altLang="nl-NL" dirty="0" smtClean="0">
                <a:solidFill>
                  <a:srgbClr val="002060"/>
                </a:solidFill>
              </a:rPr>
              <a:t> Tender STM</a:t>
            </a:r>
            <a:endParaRPr lang="en-US" altLang="nl-NL" dirty="0">
              <a:solidFill>
                <a:srgbClr val="002060"/>
              </a:solidFill>
            </a:endParaRPr>
          </a:p>
          <a:p>
            <a:pPr marL="0" indent="0">
              <a:buNone/>
              <a:defRPr/>
            </a:pPr>
            <a:r>
              <a:rPr lang="en-US" altLang="nl-NL" dirty="0" smtClean="0">
                <a:solidFill>
                  <a:srgbClr val="002060"/>
                </a:solidFill>
              </a:rPr>
              <a:t>14.00 </a:t>
            </a:r>
            <a:r>
              <a:rPr lang="en-US" altLang="nl-NL" dirty="0" err="1">
                <a:solidFill>
                  <a:srgbClr val="002060"/>
                </a:solidFill>
              </a:rPr>
              <a:t>P</a:t>
            </a:r>
            <a:r>
              <a:rPr lang="en-US" altLang="nl-NL" dirty="0" err="1" smtClean="0">
                <a:solidFill>
                  <a:srgbClr val="002060"/>
                </a:solidFill>
              </a:rPr>
              <a:t>auze</a:t>
            </a:r>
            <a:endParaRPr lang="en-US" altLang="nl-NL" dirty="0">
              <a:solidFill>
                <a:srgbClr val="002060"/>
              </a:solidFill>
            </a:endParaRPr>
          </a:p>
          <a:p>
            <a:pPr marL="0" indent="0">
              <a:buNone/>
              <a:defRPr/>
            </a:pPr>
            <a:r>
              <a:rPr lang="en-US" altLang="nl-NL" dirty="0">
                <a:solidFill>
                  <a:srgbClr val="002060"/>
                </a:solidFill>
              </a:rPr>
              <a:t>14.15 </a:t>
            </a:r>
            <a:r>
              <a:rPr lang="en-US" altLang="nl-NL" dirty="0" err="1" smtClean="0">
                <a:solidFill>
                  <a:srgbClr val="002060"/>
                </a:solidFill>
              </a:rPr>
              <a:t>Aanbestedingsprocedure</a:t>
            </a:r>
            <a:r>
              <a:rPr lang="en-US" altLang="nl-NL" dirty="0" smtClean="0">
                <a:solidFill>
                  <a:srgbClr val="002060"/>
                </a:solidFill>
              </a:rPr>
              <a:t> Tender STM</a:t>
            </a:r>
            <a:endParaRPr lang="en-US" altLang="nl-NL" dirty="0">
              <a:solidFill>
                <a:srgbClr val="002060"/>
              </a:solidFill>
            </a:endParaRPr>
          </a:p>
          <a:p>
            <a:pPr marL="0" indent="0">
              <a:buNone/>
              <a:defRPr/>
            </a:pPr>
            <a:r>
              <a:rPr lang="en-US" altLang="nl-NL" dirty="0">
                <a:solidFill>
                  <a:srgbClr val="002060"/>
                </a:solidFill>
              </a:rPr>
              <a:t>14.30 </a:t>
            </a:r>
            <a:r>
              <a:rPr lang="en-US" altLang="nl-NL" dirty="0" err="1">
                <a:solidFill>
                  <a:srgbClr val="002060"/>
                </a:solidFill>
              </a:rPr>
              <a:t>V</a:t>
            </a:r>
            <a:r>
              <a:rPr lang="en-US" altLang="nl-NL" dirty="0" err="1" smtClean="0">
                <a:solidFill>
                  <a:srgbClr val="002060"/>
                </a:solidFill>
              </a:rPr>
              <a:t>ragen</a:t>
            </a:r>
            <a:r>
              <a:rPr lang="en-US" altLang="nl-NL" dirty="0" smtClean="0">
                <a:solidFill>
                  <a:srgbClr val="002060"/>
                </a:solidFill>
              </a:rPr>
              <a:t> </a:t>
            </a:r>
            <a:endParaRPr lang="en-US" altLang="nl-NL" dirty="0">
              <a:solidFill>
                <a:srgbClr val="002060"/>
              </a:solidFill>
            </a:endParaRPr>
          </a:p>
          <a:p>
            <a:pPr marL="0" indent="0">
              <a:buNone/>
              <a:defRPr/>
            </a:pPr>
            <a:r>
              <a:rPr lang="en-US" altLang="nl-NL" dirty="0">
                <a:solidFill>
                  <a:srgbClr val="002060"/>
                </a:solidFill>
              </a:rPr>
              <a:t>15.30 </a:t>
            </a:r>
            <a:r>
              <a:rPr lang="en-US" altLang="nl-NL" dirty="0" err="1">
                <a:solidFill>
                  <a:srgbClr val="002060"/>
                </a:solidFill>
              </a:rPr>
              <a:t>A</a:t>
            </a:r>
            <a:r>
              <a:rPr lang="en-US" altLang="nl-NL" dirty="0" err="1" smtClean="0">
                <a:solidFill>
                  <a:srgbClr val="002060"/>
                </a:solidFill>
              </a:rPr>
              <a:t>fsluiting</a:t>
            </a:r>
            <a:r>
              <a:rPr lang="en-US" altLang="nl-NL" dirty="0" smtClean="0">
                <a:solidFill>
                  <a:srgbClr val="002060"/>
                </a:solidFill>
              </a:rPr>
              <a:t>  </a:t>
            </a:r>
            <a:endParaRPr lang="en-US" altLang="nl-NL" dirty="0">
              <a:solidFill>
                <a:srgbClr val="002060"/>
              </a:solidFill>
            </a:endParaRPr>
          </a:p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7C21-81A6-CE44-ABED-0B52353B6E72}" type="slidenum">
              <a:rPr lang="en-GB" smtClean="0">
                <a:solidFill>
                  <a:prstClr val="white"/>
                </a:solidFill>
              </a:rPr>
              <a:pPr/>
              <a:t>1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ijdelijke aanduiding voor voettekst 3"/>
          <p:cNvSpPr txBox="1">
            <a:spLocks/>
          </p:cNvSpPr>
          <p:nvPr/>
        </p:nvSpPr>
        <p:spPr>
          <a:xfrm>
            <a:off x="360000" y="6464250"/>
            <a:ext cx="5930400" cy="25435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nl-NL"/>
            </a:defPPr>
            <a:lvl1pPr marL="0" algn="r" defTabSz="914400" rtl="0" eaLnBrk="1" latinLnBrk="0" hangingPunct="1">
              <a:spcBef>
                <a:spcPts val="0"/>
              </a:spcBef>
              <a:defRPr sz="10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prstClr val="white"/>
                </a:solidFill>
              </a:rPr>
              <a:t>Tender STM info </a:t>
            </a:r>
            <a:r>
              <a:rPr lang="en-US" dirty="0" err="1" smtClean="0">
                <a:solidFill>
                  <a:prstClr val="white"/>
                </a:solidFill>
              </a:rPr>
              <a:t>sessie</a:t>
            </a:r>
            <a:r>
              <a:rPr lang="en-US" dirty="0" smtClean="0">
                <a:solidFill>
                  <a:prstClr val="white"/>
                </a:solidFill>
              </a:rPr>
              <a:t>, 4 </a:t>
            </a:r>
            <a:r>
              <a:rPr lang="en-US" dirty="0" err="1" smtClean="0">
                <a:solidFill>
                  <a:prstClr val="white"/>
                </a:solidFill>
              </a:rPr>
              <a:t>oktober</a:t>
            </a:r>
            <a:r>
              <a:rPr lang="en-US" dirty="0" smtClean="0">
                <a:solidFill>
                  <a:prstClr val="white"/>
                </a:solidFill>
              </a:rPr>
              <a:t> 2017</a:t>
            </a: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055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950" y="632262"/>
            <a:ext cx="8534400" cy="792000"/>
          </a:xfrm>
        </p:spPr>
        <p:txBody>
          <a:bodyPr/>
          <a:lstStyle/>
          <a:p>
            <a:r>
              <a:rPr lang="nl-NL" dirty="0" smtClean="0"/>
              <a:t>Doelstelling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3198" y="2119957"/>
            <a:ext cx="8150802" cy="4344293"/>
          </a:xfrm>
        </p:spPr>
        <p:txBody>
          <a:bodyPr/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None/>
              <a:defRPr/>
            </a:pPr>
            <a:r>
              <a:rPr lang="en-GB" altLang="nl-NL" dirty="0" err="1" smtClean="0">
                <a:solidFill>
                  <a:prstClr val="black"/>
                </a:solidFill>
              </a:rPr>
              <a:t>Economisch</a:t>
            </a:r>
            <a:r>
              <a:rPr lang="en-GB" altLang="nl-NL" dirty="0" smtClean="0">
                <a:solidFill>
                  <a:prstClr val="black"/>
                </a:solidFill>
              </a:rPr>
              <a:t> Level Playing Field </a:t>
            </a:r>
            <a:r>
              <a:rPr lang="en-GB" altLang="nl-NL" dirty="0" err="1" smtClean="0">
                <a:solidFill>
                  <a:prstClr val="black"/>
                </a:solidFill>
              </a:rPr>
              <a:t>mbt</a:t>
            </a:r>
            <a:r>
              <a:rPr lang="en-GB" altLang="nl-NL" dirty="0" smtClean="0">
                <a:solidFill>
                  <a:prstClr val="black"/>
                </a:solidFill>
              </a:rPr>
              <a:t> de </a:t>
            </a:r>
            <a:r>
              <a:rPr lang="en-GB" altLang="nl-NL" dirty="0" err="1" smtClean="0">
                <a:solidFill>
                  <a:prstClr val="black"/>
                </a:solidFill>
              </a:rPr>
              <a:t>aanschaf</a:t>
            </a:r>
            <a:r>
              <a:rPr lang="en-GB" altLang="nl-NL" dirty="0" smtClean="0">
                <a:solidFill>
                  <a:prstClr val="black"/>
                </a:solidFill>
              </a:rPr>
              <a:t> van de STM ATB-EG ten </a:t>
            </a:r>
            <a:r>
              <a:rPr lang="en-GB" altLang="nl-NL" dirty="0" err="1" smtClean="0">
                <a:solidFill>
                  <a:prstClr val="black"/>
                </a:solidFill>
              </a:rPr>
              <a:t>behoeve</a:t>
            </a:r>
            <a:r>
              <a:rPr lang="en-GB" altLang="nl-NL" dirty="0" smtClean="0">
                <a:solidFill>
                  <a:prstClr val="black"/>
                </a:solidFill>
              </a:rPr>
              <a:t> van de </a:t>
            </a:r>
            <a:r>
              <a:rPr lang="en-GB" altLang="nl-NL" dirty="0" err="1" smtClean="0">
                <a:solidFill>
                  <a:prstClr val="black"/>
                </a:solidFill>
              </a:rPr>
              <a:t>inschrijving</a:t>
            </a:r>
            <a:r>
              <a:rPr lang="en-GB" altLang="nl-NL" dirty="0">
                <a:solidFill>
                  <a:prstClr val="black"/>
                </a:solidFill>
              </a:rPr>
              <a:t> </a:t>
            </a:r>
            <a:r>
              <a:rPr lang="en-GB" altLang="nl-NL" dirty="0" err="1" smtClean="0">
                <a:solidFill>
                  <a:prstClr val="black"/>
                </a:solidFill>
              </a:rPr>
              <a:t>voor</a:t>
            </a:r>
            <a:r>
              <a:rPr lang="en-GB" altLang="nl-NL" dirty="0" smtClean="0">
                <a:solidFill>
                  <a:prstClr val="black"/>
                </a:solidFill>
              </a:rPr>
              <a:t> de ETCS </a:t>
            </a:r>
            <a:r>
              <a:rPr lang="en-GB" altLang="nl-NL" dirty="0" err="1" smtClean="0">
                <a:solidFill>
                  <a:prstClr val="black"/>
                </a:solidFill>
              </a:rPr>
              <a:t>aanbesteding</a:t>
            </a:r>
            <a:r>
              <a:rPr lang="en-GB" altLang="nl-NL" dirty="0" smtClean="0">
                <a:solidFill>
                  <a:prstClr val="black"/>
                </a:solidFill>
              </a:rPr>
              <a:t>.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None/>
              <a:defRPr/>
            </a:pPr>
            <a:endParaRPr lang="en-GB" altLang="nl-NL" dirty="0" smtClean="0">
              <a:solidFill>
                <a:prstClr val="black"/>
              </a:solidFill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None/>
              <a:defRPr/>
            </a:pPr>
            <a:r>
              <a:rPr lang="en-GB" altLang="nl-NL" dirty="0">
                <a:solidFill>
                  <a:prstClr val="black"/>
                </a:solidFill>
              </a:rPr>
              <a:t>Hoe </a:t>
            </a:r>
            <a:r>
              <a:rPr lang="en-GB" altLang="nl-NL" dirty="0" err="1">
                <a:solidFill>
                  <a:prstClr val="black"/>
                </a:solidFill>
              </a:rPr>
              <a:t>doen</a:t>
            </a:r>
            <a:r>
              <a:rPr lang="en-GB" altLang="nl-NL" dirty="0">
                <a:solidFill>
                  <a:prstClr val="black"/>
                </a:solidFill>
              </a:rPr>
              <a:t> we </a:t>
            </a:r>
            <a:r>
              <a:rPr lang="en-GB" altLang="nl-NL" dirty="0" err="1" smtClean="0">
                <a:solidFill>
                  <a:prstClr val="black"/>
                </a:solidFill>
              </a:rPr>
              <a:t>dat</a:t>
            </a:r>
            <a:r>
              <a:rPr lang="en-GB" altLang="nl-NL" dirty="0" smtClean="0">
                <a:solidFill>
                  <a:prstClr val="black"/>
                </a:solidFill>
              </a:rPr>
              <a:t>?</a:t>
            </a:r>
          </a:p>
          <a:p>
            <a:pPr marL="361950" indent="-361950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None/>
              <a:defRPr/>
            </a:pPr>
            <a:r>
              <a:rPr lang="en-GB" altLang="nl-NL" dirty="0">
                <a:solidFill>
                  <a:prstClr val="black"/>
                </a:solidFill>
              </a:rPr>
              <a:t>	</a:t>
            </a:r>
            <a:r>
              <a:rPr lang="en-GB" altLang="nl-NL" i="1" dirty="0" err="1" smtClean="0">
                <a:solidFill>
                  <a:prstClr val="black"/>
                </a:solidFill>
              </a:rPr>
              <a:t>Ervoor</a:t>
            </a:r>
            <a:r>
              <a:rPr lang="en-GB" altLang="nl-NL" i="1" dirty="0" smtClean="0">
                <a:solidFill>
                  <a:prstClr val="black"/>
                </a:solidFill>
              </a:rPr>
              <a:t> </a:t>
            </a:r>
            <a:r>
              <a:rPr lang="en-GB" altLang="nl-NL" i="1" dirty="0" err="1" smtClean="0">
                <a:solidFill>
                  <a:prstClr val="black"/>
                </a:solidFill>
              </a:rPr>
              <a:t>zorgen</a:t>
            </a:r>
            <a:r>
              <a:rPr lang="en-GB" altLang="nl-NL" i="1" dirty="0" smtClean="0">
                <a:solidFill>
                  <a:prstClr val="black"/>
                </a:solidFill>
              </a:rPr>
              <a:t> </a:t>
            </a:r>
            <a:r>
              <a:rPr lang="en-GB" altLang="nl-NL" i="1" dirty="0" err="1" smtClean="0">
                <a:solidFill>
                  <a:prstClr val="black"/>
                </a:solidFill>
              </a:rPr>
              <a:t>dat</a:t>
            </a:r>
            <a:r>
              <a:rPr lang="en-GB" altLang="nl-NL" i="1" dirty="0" smtClean="0">
                <a:solidFill>
                  <a:prstClr val="black"/>
                </a:solidFill>
              </a:rPr>
              <a:t> </a:t>
            </a:r>
            <a:r>
              <a:rPr lang="en-GB" altLang="nl-NL" i="1" dirty="0" err="1" smtClean="0">
                <a:solidFill>
                  <a:prstClr val="black"/>
                </a:solidFill>
              </a:rPr>
              <a:t>er</a:t>
            </a:r>
            <a:r>
              <a:rPr lang="en-GB" altLang="nl-NL" i="1" dirty="0" smtClean="0">
                <a:solidFill>
                  <a:prstClr val="black"/>
                </a:solidFill>
              </a:rPr>
              <a:t> </a:t>
            </a:r>
            <a:r>
              <a:rPr lang="en-GB" altLang="nl-NL" i="1" dirty="0" err="1" smtClean="0">
                <a:solidFill>
                  <a:prstClr val="black"/>
                </a:solidFill>
              </a:rPr>
              <a:t>voor</a:t>
            </a:r>
            <a:r>
              <a:rPr lang="en-GB" altLang="nl-NL" i="1" dirty="0" smtClean="0">
                <a:solidFill>
                  <a:prstClr val="black"/>
                </a:solidFill>
              </a:rPr>
              <a:t> </a:t>
            </a:r>
            <a:r>
              <a:rPr lang="en-GB" altLang="nl-NL" i="1" dirty="0" err="1" smtClean="0">
                <a:solidFill>
                  <a:prstClr val="black"/>
                </a:solidFill>
              </a:rPr>
              <a:t>alle</a:t>
            </a:r>
            <a:r>
              <a:rPr lang="en-GB" altLang="nl-NL" i="1" dirty="0" smtClean="0">
                <a:solidFill>
                  <a:prstClr val="black"/>
                </a:solidFill>
              </a:rPr>
              <a:t> </a:t>
            </a:r>
            <a:r>
              <a:rPr lang="en-GB" altLang="nl-NL" i="1" dirty="0" err="1" smtClean="0">
                <a:solidFill>
                  <a:prstClr val="black"/>
                </a:solidFill>
              </a:rPr>
              <a:t>potentiele</a:t>
            </a:r>
            <a:r>
              <a:rPr lang="en-GB" altLang="nl-NL" i="1" dirty="0" smtClean="0">
                <a:solidFill>
                  <a:prstClr val="black"/>
                </a:solidFill>
              </a:rPr>
              <a:t> </a:t>
            </a:r>
            <a:r>
              <a:rPr lang="en-GB" altLang="nl-NL" i="1" dirty="0" err="1" smtClean="0">
                <a:solidFill>
                  <a:prstClr val="black"/>
                </a:solidFill>
              </a:rPr>
              <a:t>inschrijvers</a:t>
            </a:r>
            <a:r>
              <a:rPr lang="en-GB" altLang="nl-NL" i="1" dirty="0" smtClean="0">
                <a:solidFill>
                  <a:prstClr val="black"/>
                </a:solidFill>
              </a:rPr>
              <a:t> op de ETCS </a:t>
            </a:r>
            <a:r>
              <a:rPr lang="en-GB" altLang="nl-NL" i="1" dirty="0" err="1" smtClean="0">
                <a:solidFill>
                  <a:prstClr val="black"/>
                </a:solidFill>
              </a:rPr>
              <a:t>aanbesteding</a:t>
            </a:r>
            <a:r>
              <a:rPr lang="en-GB" altLang="nl-NL" i="1" dirty="0" smtClean="0">
                <a:solidFill>
                  <a:prstClr val="black"/>
                </a:solidFill>
              </a:rPr>
              <a:t> </a:t>
            </a:r>
            <a:r>
              <a:rPr lang="en-GB" altLang="nl-NL" i="1" dirty="0" err="1" smtClean="0">
                <a:solidFill>
                  <a:prstClr val="black"/>
                </a:solidFill>
              </a:rPr>
              <a:t>een</a:t>
            </a:r>
            <a:r>
              <a:rPr lang="en-GB" altLang="nl-NL" i="1" dirty="0" smtClean="0">
                <a:solidFill>
                  <a:prstClr val="black"/>
                </a:solidFill>
              </a:rPr>
              <a:t> STM ATB-EG </a:t>
            </a:r>
            <a:r>
              <a:rPr lang="en-GB" altLang="nl-NL" i="1" dirty="0" err="1" smtClean="0">
                <a:solidFill>
                  <a:prstClr val="black"/>
                </a:solidFill>
              </a:rPr>
              <a:t>beschikbaar</a:t>
            </a:r>
            <a:r>
              <a:rPr lang="en-GB" altLang="nl-NL" i="1" dirty="0" smtClean="0">
                <a:solidFill>
                  <a:prstClr val="black"/>
                </a:solidFill>
              </a:rPr>
              <a:t> is </a:t>
            </a:r>
            <a:r>
              <a:rPr lang="en-GB" altLang="nl-NL" i="1" dirty="0" err="1" smtClean="0">
                <a:solidFill>
                  <a:prstClr val="black"/>
                </a:solidFill>
              </a:rPr>
              <a:t>waarvan</a:t>
            </a:r>
            <a:r>
              <a:rPr lang="en-GB" altLang="nl-NL" i="1" dirty="0" smtClean="0">
                <a:solidFill>
                  <a:prstClr val="black"/>
                </a:solidFill>
              </a:rPr>
              <a:t> de </a:t>
            </a:r>
            <a:r>
              <a:rPr lang="en-GB" altLang="nl-NL" i="1" dirty="0" err="1" smtClean="0">
                <a:solidFill>
                  <a:prstClr val="black"/>
                </a:solidFill>
              </a:rPr>
              <a:t>prijs</a:t>
            </a:r>
            <a:r>
              <a:rPr lang="en-GB" altLang="nl-NL" i="1" dirty="0" smtClean="0">
                <a:solidFill>
                  <a:prstClr val="black"/>
                </a:solidFill>
              </a:rPr>
              <a:t> </a:t>
            </a:r>
            <a:r>
              <a:rPr lang="en-GB" altLang="nl-NL" i="1" dirty="0" err="1" smtClean="0">
                <a:solidFill>
                  <a:prstClr val="black"/>
                </a:solidFill>
              </a:rPr>
              <a:t>voor</a:t>
            </a:r>
            <a:r>
              <a:rPr lang="en-GB" altLang="nl-NL" i="1" dirty="0" smtClean="0">
                <a:solidFill>
                  <a:prstClr val="black"/>
                </a:solidFill>
              </a:rPr>
              <a:t> </a:t>
            </a:r>
            <a:r>
              <a:rPr lang="en-GB" altLang="nl-NL" i="1" dirty="0" err="1" smtClean="0">
                <a:solidFill>
                  <a:prstClr val="black"/>
                </a:solidFill>
              </a:rPr>
              <a:t>alle</a:t>
            </a:r>
            <a:r>
              <a:rPr lang="en-GB" altLang="nl-NL" i="1" dirty="0" smtClean="0">
                <a:solidFill>
                  <a:prstClr val="black"/>
                </a:solidFill>
              </a:rPr>
              <a:t> </a:t>
            </a:r>
            <a:r>
              <a:rPr lang="en-GB" altLang="nl-NL" i="1" dirty="0" err="1" smtClean="0">
                <a:solidFill>
                  <a:prstClr val="black"/>
                </a:solidFill>
              </a:rPr>
              <a:t>inschrijvers</a:t>
            </a:r>
            <a:r>
              <a:rPr lang="en-GB" altLang="nl-NL" i="1" dirty="0" smtClean="0">
                <a:solidFill>
                  <a:prstClr val="black"/>
                </a:solidFill>
              </a:rPr>
              <a:t> </a:t>
            </a:r>
            <a:r>
              <a:rPr lang="en-GB" altLang="nl-NL" i="1" dirty="0" err="1" smtClean="0">
                <a:solidFill>
                  <a:prstClr val="black"/>
                </a:solidFill>
              </a:rPr>
              <a:t>bekend</a:t>
            </a:r>
            <a:r>
              <a:rPr lang="en-GB" altLang="nl-NL" i="1" dirty="0" smtClean="0">
                <a:solidFill>
                  <a:prstClr val="black"/>
                </a:solidFill>
              </a:rPr>
              <a:t> is, </a:t>
            </a:r>
            <a:r>
              <a:rPr lang="en-GB" altLang="nl-NL" i="1" dirty="0" err="1" smtClean="0">
                <a:solidFill>
                  <a:prstClr val="black"/>
                </a:solidFill>
              </a:rPr>
              <a:t>en</a:t>
            </a:r>
            <a:r>
              <a:rPr lang="en-GB" altLang="nl-NL" i="1" dirty="0" smtClean="0">
                <a:solidFill>
                  <a:prstClr val="black"/>
                </a:solidFill>
              </a:rPr>
              <a:t> </a:t>
            </a:r>
            <a:r>
              <a:rPr lang="en-GB" altLang="nl-NL" i="1" dirty="0" err="1" smtClean="0">
                <a:solidFill>
                  <a:prstClr val="black"/>
                </a:solidFill>
              </a:rPr>
              <a:t>daarmee</a:t>
            </a:r>
            <a:r>
              <a:rPr lang="en-GB" altLang="nl-NL" i="1" dirty="0" smtClean="0">
                <a:solidFill>
                  <a:prstClr val="black"/>
                </a:solidFill>
              </a:rPr>
              <a:t> op het aspect van ATB-EG </a:t>
            </a:r>
            <a:r>
              <a:rPr lang="en-GB" altLang="nl-NL" i="1" dirty="0" err="1" smtClean="0">
                <a:solidFill>
                  <a:prstClr val="black"/>
                </a:solidFill>
              </a:rPr>
              <a:t>voor</a:t>
            </a:r>
            <a:r>
              <a:rPr lang="en-GB" altLang="nl-NL" i="1" dirty="0" smtClean="0">
                <a:solidFill>
                  <a:prstClr val="black"/>
                </a:solidFill>
              </a:rPr>
              <a:t> </a:t>
            </a:r>
            <a:r>
              <a:rPr lang="en-GB" altLang="nl-NL" i="1" dirty="0" err="1" smtClean="0">
                <a:solidFill>
                  <a:prstClr val="black"/>
                </a:solidFill>
              </a:rPr>
              <a:t>alle</a:t>
            </a:r>
            <a:r>
              <a:rPr lang="en-GB" altLang="nl-NL" i="1" dirty="0" smtClean="0">
                <a:solidFill>
                  <a:prstClr val="black"/>
                </a:solidFill>
              </a:rPr>
              <a:t> </a:t>
            </a:r>
            <a:r>
              <a:rPr lang="en-GB" altLang="nl-NL" i="1" dirty="0" err="1" smtClean="0">
                <a:solidFill>
                  <a:prstClr val="black"/>
                </a:solidFill>
              </a:rPr>
              <a:t>inschrijvers</a:t>
            </a:r>
            <a:r>
              <a:rPr lang="en-GB" altLang="nl-NL" i="1" dirty="0" smtClean="0">
                <a:solidFill>
                  <a:prstClr val="black"/>
                </a:solidFill>
              </a:rPr>
              <a:t> </a:t>
            </a:r>
            <a:r>
              <a:rPr lang="en-GB" altLang="nl-NL" i="1" dirty="0" err="1" smtClean="0">
                <a:solidFill>
                  <a:prstClr val="black"/>
                </a:solidFill>
              </a:rPr>
              <a:t>een</a:t>
            </a:r>
            <a:r>
              <a:rPr lang="en-GB" altLang="nl-NL" i="1" dirty="0" smtClean="0">
                <a:solidFill>
                  <a:prstClr val="black"/>
                </a:solidFill>
              </a:rPr>
              <a:t> </a:t>
            </a:r>
            <a:r>
              <a:rPr lang="en-GB" altLang="nl-NL" i="1" dirty="0" err="1" smtClean="0">
                <a:solidFill>
                  <a:prstClr val="black"/>
                </a:solidFill>
              </a:rPr>
              <a:t>vergelijkbare</a:t>
            </a:r>
            <a:r>
              <a:rPr lang="en-GB" altLang="nl-NL" i="1" dirty="0" smtClean="0">
                <a:solidFill>
                  <a:prstClr val="black"/>
                </a:solidFill>
              </a:rPr>
              <a:t> </a:t>
            </a:r>
            <a:r>
              <a:rPr lang="en-GB" altLang="nl-NL" i="1" dirty="0" err="1" smtClean="0">
                <a:solidFill>
                  <a:prstClr val="black"/>
                </a:solidFill>
              </a:rPr>
              <a:t>kans</a:t>
            </a:r>
            <a:r>
              <a:rPr lang="en-GB" altLang="nl-NL" i="1" dirty="0" smtClean="0">
                <a:solidFill>
                  <a:prstClr val="black"/>
                </a:solidFill>
              </a:rPr>
              <a:t> </a:t>
            </a:r>
            <a:r>
              <a:rPr lang="en-GB" altLang="nl-NL" i="1" dirty="0" err="1" smtClean="0">
                <a:solidFill>
                  <a:prstClr val="black"/>
                </a:solidFill>
              </a:rPr>
              <a:t>ontstaat</a:t>
            </a:r>
            <a:r>
              <a:rPr lang="en-GB" altLang="nl-NL" i="1" dirty="0" smtClean="0">
                <a:solidFill>
                  <a:prstClr val="black"/>
                </a:solidFill>
              </a:rPr>
              <a:t>.</a:t>
            </a:r>
            <a:endParaRPr lang="en-GB" altLang="nl-NL" i="1" dirty="0">
              <a:solidFill>
                <a:prstClr val="black"/>
              </a:solidFill>
            </a:endParaRPr>
          </a:p>
          <a:p>
            <a:pPr marL="361950" lvl="0" indent="-361950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None/>
              <a:defRPr/>
            </a:pPr>
            <a:endParaRPr lang="en-GB" altLang="nl-NL" i="1" dirty="0" smtClean="0">
              <a:solidFill>
                <a:prstClr val="black"/>
              </a:solidFill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None/>
              <a:defRPr/>
            </a:pPr>
            <a:r>
              <a:rPr lang="en-GB" altLang="nl-NL" dirty="0" err="1" smtClean="0">
                <a:solidFill>
                  <a:prstClr val="black"/>
                </a:solidFill>
              </a:rPr>
              <a:t>Tweesporenbeleid</a:t>
            </a:r>
            <a:r>
              <a:rPr lang="en-GB" altLang="nl-NL" dirty="0" smtClean="0">
                <a:solidFill>
                  <a:prstClr val="black"/>
                </a:solidFill>
              </a:rPr>
              <a:t>:</a:t>
            </a:r>
            <a:endParaRPr lang="en-GB" altLang="nl-NL" dirty="0">
              <a:solidFill>
                <a:prstClr val="black"/>
              </a:solidFill>
            </a:endParaRPr>
          </a:p>
          <a:p>
            <a:pPr marL="370800" lvl="2" indent="0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None/>
              <a:defRPr/>
            </a:pPr>
            <a:r>
              <a:rPr lang="en-GB" altLang="nl-NL" dirty="0" smtClean="0">
                <a:solidFill>
                  <a:prstClr val="black"/>
                </a:solidFill>
              </a:rPr>
              <a:t>a. 	</a:t>
            </a:r>
            <a:r>
              <a:rPr lang="en-GB" altLang="nl-NL" dirty="0" err="1" smtClean="0">
                <a:solidFill>
                  <a:prstClr val="black"/>
                </a:solidFill>
              </a:rPr>
              <a:t>Deze</a:t>
            </a:r>
            <a:r>
              <a:rPr lang="en-GB" altLang="nl-NL" dirty="0" smtClean="0">
                <a:solidFill>
                  <a:prstClr val="black"/>
                </a:solidFill>
              </a:rPr>
              <a:t> </a:t>
            </a:r>
            <a:r>
              <a:rPr lang="en-GB" altLang="nl-NL" dirty="0" err="1" smtClean="0">
                <a:solidFill>
                  <a:prstClr val="black"/>
                </a:solidFill>
              </a:rPr>
              <a:t>aanbesteding</a:t>
            </a:r>
            <a:endParaRPr lang="en-GB" altLang="nl-NL" dirty="0" smtClean="0">
              <a:solidFill>
                <a:prstClr val="black"/>
              </a:solidFill>
            </a:endParaRPr>
          </a:p>
          <a:p>
            <a:pPr marL="370800" lvl="2" indent="0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None/>
              <a:defRPr/>
            </a:pPr>
            <a:r>
              <a:rPr lang="en-GB" altLang="nl-NL" dirty="0" smtClean="0">
                <a:solidFill>
                  <a:prstClr val="black"/>
                </a:solidFill>
              </a:rPr>
              <a:t>b.	Eigen </a:t>
            </a:r>
            <a:r>
              <a:rPr lang="en-GB" altLang="nl-NL" dirty="0" err="1" smtClean="0">
                <a:solidFill>
                  <a:prstClr val="black"/>
                </a:solidFill>
              </a:rPr>
              <a:t>ontwikkeling</a:t>
            </a:r>
            <a:r>
              <a:rPr lang="en-GB" altLang="nl-NL" dirty="0" smtClean="0">
                <a:solidFill>
                  <a:prstClr val="black"/>
                </a:solidFill>
              </a:rPr>
              <a:t> </a:t>
            </a:r>
            <a:r>
              <a:rPr lang="en-GB" altLang="nl-NL" dirty="0" err="1" smtClean="0">
                <a:solidFill>
                  <a:prstClr val="black"/>
                </a:solidFill>
              </a:rPr>
              <a:t>blauwdruk</a:t>
            </a:r>
            <a:r>
              <a:rPr lang="en-GB" altLang="nl-NL" dirty="0" smtClean="0">
                <a:solidFill>
                  <a:prstClr val="black"/>
                </a:solidFill>
              </a:rPr>
              <a:t> 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+mj-lt"/>
              <a:buAutoNum type="alphaLcPeriod"/>
              <a:defRPr/>
            </a:pPr>
            <a:endParaRPr lang="en-GB" altLang="nl-NL" dirty="0" smtClean="0">
              <a:solidFill>
                <a:prstClr val="black"/>
              </a:solidFill>
            </a:endParaRP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+mj-lt"/>
              <a:buAutoNum type="alphaLcPeriod"/>
              <a:defRPr/>
            </a:pPr>
            <a:endParaRPr lang="en-GB" altLang="nl-NL" dirty="0" smtClean="0"/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None/>
              <a:defRPr/>
            </a:pPr>
            <a:endParaRPr lang="en-GB" altLang="nl-NL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7C21-81A6-CE44-ABED-0B52353B6E72}" type="slidenum">
              <a:rPr lang="en-GB" smtClean="0">
                <a:solidFill>
                  <a:prstClr val="white"/>
                </a:solidFill>
              </a:rPr>
              <a:pPr/>
              <a:t>10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Tijdelijke aanduiding voor voettekst 3"/>
          <p:cNvSpPr txBox="1">
            <a:spLocks/>
          </p:cNvSpPr>
          <p:nvPr/>
        </p:nvSpPr>
        <p:spPr>
          <a:xfrm>
            <a:off x="360000" y="6464250"/>
            <a:ext cx="5930400" cy="25435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nl-NL"/>
            </a:defPPr>
            <a:lvl1pPr marL="0" algn="r" defTabSz="914400" rtl="0" eaLnBrk="1" latinLnBrk="0" hangingPunct="1">
              <a:spcBef>
                <a:spcPts val="0"/>
              </a:spcBef>
              <a:defRPr sz="10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prstClr val="white"/>
                </a:solidFill>
              </a:rPr>
              <a:t>Tender STM info </a:t>
            </a:r>
            <a:r>
              <a:rPr lang="en-US" dirty="0" err="1" smtClean="0">
                <a:solidFill>
                  <a:prstClr val="white"/>
                </a:solidFill>
              </a:rPr>
              <a:t>sessie</a:t>
            </a:r>
            <a:r>
              <a:rPr lang="en-US" dirty="0" smtClean="0">
                <a:solidFill>
                  <a:prstClr val="white"/>
                </a:solidFill>
              </a:rPr>
              <a:t>, 4 </a:t>
            </a:r>
            <a:r>
              <a:rPr lang="en-US" dirty="0" err="1" smtClean="0">
                <a:solidFill>
                  <a:prstClr val="white"/>
                </a:solidFill>
              </a:rPr>
              <a:t>oktober</a:t>
            </a:r>
            <a:r>
              <a:rPr lang="en-US" dirty="0" smtClean="0">
                <a:solidFill>
                  <a:prstClr val="white"/>
                </a:solidFill>
              </a:rPr>
              <a:t> 2017</a:t>
            </a: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2302" y="450388"/>
            <a:ext cx="1761698" cy="1321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1006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563102"/>
            <a:ext cx="8064000" cy="792000"/>
          </a:xfrm>
        </p:spPr>
        <p:txBody>
          <a:bodyPr/>
          <a:lstStyle/>
          <a:p>
            <a:r>
              <a:rPr lang="nl-NL" dirty="0" smtClean="0"/>
              <a:t>Scope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340768"/>
            <a:ext cx="8064896" cy="4741816"/>
          </a:xfrm>
        </p:spPr>
        <p:txBody>
          <a:bodyPr/>
          <a:lstStyle/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52B1E"/>
              </a:buClr>
              <a:buFont typeface="Wingdings" panose="05000000000000000000" pitchFamily="2" charset="2"/>
              <a:buChar char="§"/>
              <a:defRPr/>
            </a:pPr>
            <a:r>
              <a:rPr lang="nl-NL" dirty="0" smtClean="0">
                <a:solidFill>
                  <a:prstClr val="black"/>
                </a:solidFill>
              </a:rPr>
              <a:t>Ontwikkeling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52B1E"/>
              </a:buClr>
              <a:buFont typeface="Wingdings" panose="05000000000000000000" pitchFamily="2" charset="2"/>
              <a:buChar char="§"/>
              <a:defRPr/>
            </a:pPr>
            <a:endParaRPr lang="nl-NL" dirty="0" smtClean="0">
              <a:solidFill>
                <a:prstClr val="black"/>
              </a:solidFill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52B1E"/>
              </a:buClr>
              <a:buFont typeface="Wingdings" panose="05000000000000000000" pitchFamily="2" charset="2"/>
              <a:buChar char="§"/>
              <a:tabLst>
                <a:tab pos="457200" algn="l"/>
              </a:tabLst>
              <a:defRPr/>
            </a:pPr>
            <a:r>
              <a:rPr lang="nl-NL" dirty="0" smtClean="0">
                <a:solidFill>
                  <a:prstClr val="black"/>
                </a:solidFill>
              </a:rPr>
              <a:t>Levering product aan afnemers 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52B1E"/>
              </a:buClr>
              <a:buFont typeface="Wingdings" panose="05000000000000000000" pitchFamily="2" charset="2"/>
              <a:buChar char="§"/>
              <a:tabLst>
                <a:tab pos="457200" algn="l"/>
              </a:tabLst>
              <a:defRPr/>
            </a:pPr>
            <a:endParaRPr lang="nl-NL" dirty="0">
              <a:solidFill>
                <a:prstClr val="black"/>
              </a:solidFill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52B1E"/>
              </a:buClr>
              <a:buFont typeface="Wingdings" panose="05000000000000000000" pitchFamily="2" charset="2"/>
              <a:buChar char="§"/>
              <a:tabLst>
                <a:tab pos="457200" algn="l"/>
              </a:tabLst>
              <a:defRPr/>
            </a:pPr>
            <a:r>
              <a:rPr lang="nl-NL" dirty="0" smtClean="0">
                <a:solidFill>
                  <a:prstClr val="black"/>
                </a:solidFill>
              </a:rPr>
              <a:t>Support </a:t>
            </a:r>
            <a:r>
              <a:rPr lang="nl-NL" dirty="0" err="1" smtClean="0">
                <a:solidFill>
                  <a:prstClr val="black"/>
                </a:solidFill>
              </a:rPr>
              <a:t>tbv</a:t>
            </a:r>
            <a:r>
              <a:rPr lang="nl-NL" dirty="0" smtClean="0">
                <a:solidFill>
                  <a:prstClr val="black"/>
                </a:solidFill>
              </a:rPr>
              <a:t> de on board systeem integratie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52B1E"/>
              </a:buClr>
              <a:buFont typeface="Wingdings" panose="05000000000000000000" pitchFamily="2" charset="2"/>
              <a:buChar char="§"/>
              <a:tabLst>
                <a:tab pos="457200" algn="l"/>
              </a:tabLst>
              <a:defRPr/>
            </a:pPr>
            <a:endParaRPr lang="nl-NL" dirty="0" smtClean="0">
              <a:solidFill>
                <a:prstClr val="black"/>
              </a:solidFill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52B1E"/>
              </a:buClr>
              <a:buFont typeface="Wingdings" panose="05000000000000000000" pitchFamily="2" charset="2"/>
              <a:buChar char="§"/>
              <a:tabLst>
                <a:tab pos="457200" algn="l"/>
              </a:tabLst>
              <a:defRPr/>
            </a:pPr>
            <a:r>
              <a:rPr lang="nl-NL" dirty="0" smtClean="0">
                <a:solidFill>
                  <a:prstClr val="black"/>
                </a:solidFill>
              </a:rPr>
              <a:t>Beheer</a:t>
            </a:r>
          </a:p>
          <a:p>
            <a:pPr marL="457200" lvl="1" indent="-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52B1E"/>
              </a:buClr>
              <a:tabLst>
                <a:tab pos="457200" algn="l"/>
              </a:tabLst>
              <a:defRPr/>
            </a:pPr>
            <a:endParaRPr lang="nl-NL" dirty="0">
              <a:solidFill>
                <a:prstClr val="black"/>
              </a:solidFill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52B1E"/>
              </a:buClr>
              <a:buNone/>
              <a:defRPr/>
            </a:pPr>
            <a:endParaRPr lang="nl-NL" dirty="0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D52B1E"/>
              </a:buClr>
              <a:defRPr/>
            </a:pPr>
            <a:endParaRPr lang="nl-NL" dirty="0" smtClean="0">
              <a:solidFill>
                <a:prstClr val="black"/>
              </a:solidFill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52B1E"/>
              </a:buClr>
              <a:buNone/>
              <a:defRPr/>
            </a:pPr>
            <a:endParaRPr lang="nl-NL" dirty="0" smtClean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7C21-81A6-CE44-ABED-0B52353B6E72}" type="slidenum">
              <a:rPr lang="en-GB" smtClean="0">
                <a:solidFill>
                  <a:prstClr val="white"/>
                </a:solidFill>
              </a:rPr>
              <a:pPr/>
              <a:t>11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Tijdelijke aanduiding voor voettekst 3"/>
          <p:cNvSpPr txBox="1">
            <a:spLocks/>
          </p:cNvSpPr>
          <p:nvPr/>
        </p:nvSpPr>
        <p:spPr>
          <a:xfrm>
            <a:off x="360000" y="6464250"/>
            <a:ext cx="5930400" cy="25435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nl-NL"/>
            </a:defPPr>
            <a:lvl1pPr marL="0" algn="r" defTabSz="914400" rtl="0" eaLnBrk="1" latinLnBrk="0" hangingPunct="1">
              <a:spcBef>
                <a:spcPts val="0"/>
              </a:spcBef>
              <a:defRPr sz="10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prstClr val="white"/>
                </a:solidFill>
              </a:rPr>
              <a:t>Tender STM info </a:t>
            </a:r>
            <a:r>
              <a:rPr lang="en-US" dirty="0" err="1">
                <a:solidFill>
                  <a:prstClr val="white"/>
                </a:solidFill>
              </a:rPr>
              <a:t>sessie</a:t>
            </a:r>
            <a:r>
              <a:rPr lang="en-US" dirty="0">
                <a:solidFill>
                  <a:prstClr val="white"/>
                </a:solidFill>
              </a:rPr>
              <a:t>, 4 </a:t>
            </a:r>
            <a:r>
              <a:rPr lang="en-US" dirty="0" err="1">
                <a:solidFill>
                  <a:prstClr val="white"/>
                </a:solidFill>
              </a:rPr>
              <a:t>oktober</a:t>
            </a:r>
            <a:r>
              <a:rPr lang="en-US" dirty="0">
                <a:solidFill>
                  <a:prstClr val="white"/>
                </a:solidFill>
              </a:rPr>
              <a:t> 2017</a:t>
            </a: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36900" y="3486830"/>
            <a:ext cx="2747100" cy="2595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1483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18" y="661980"/>
            <a:ext cx="7950282" cy="792000"/>
          </a:xfrm>
        </p:spPr>
        <p:txBody>
          <a:bodyPr/>
          <a:lstStyle/>
          <a:p>
            <a:r>
              <a:rPr lang="en-GB" dirty="0" err="1" smtClean="0"/>
              <a:t>Raakvlak</a:t>
            </a:r>
            <a:r>
              <a:rPr lang="en-GB" dirty="0" smtClean="0"/>
              <a:t> met ETCS-</a:t>
            </a:r>
            <a:r>
              <a:rPr lang="en-GB" dirty="0" err="1" smtClean="0"/>
              <a:t>aanbesteding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nl-NL" sz="2000" i="1" dirty="0"/>
              <a:t>Systeemintegratie en </a:t>
            </a:r>
            <a:r>
              <a:rPr lang="nl-NL" sz="2000" i="1" dirty="0" err="1"/>
              <a:t>Governance</a:t>
            </a:r>
            <a:endParaRPr lang="en-GB" sz="2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136" y="1672172"/>
            <a:ext cx="7620564" cy="4411836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 err="1" smtClean="0"/>
              <a:t>RfP</a:t>
            </a:r>
            <a:r>
              <a:rPr lang="en-GB" dirty="0" smtClean="0"/>
              <a:t> ETCS tender </a:t>
            </a:r>
            <a:r>
              <a:rPr lang="en-GB" dirty="0" err="1" smtClean="0"/>
              <a:t>vereist</a:t>
            </a:r>
            <a:r>
              <a:rPr lang="en-GB" dirty="0" smtClean="0"/>
              <a:t> de levering van de ETCS OBU </a:t>
            </a:r>
            <a:r>
              <a:rPr lang="en-GB" dirty="0" err="1" smtClean="0"/>
              <a:t>en</a:t>
            </a:r>
            <a:r>
              <a:rPr lang="en-GB" dirty="0" smtClean="0"/>
              <a:t> de STM ATB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Met de </a:t>
            </a:r>
            <a:r>
              <a:rPr lang="en-GB" dirty="0" err="1" smtClean="0"/>
              <a:t>RfP</a:t>
            </a:r>
            <a:r>
              <a:rPr lang="en-GB" dirty="0" smtClean="0"/>
              <a:t> ETCS </a:t>
            </a:r>
            <a:r>
              <a:rPr lang="en-GB" dirty="0" err="1" smtClean="0"/>
              <a:t>wordt</a:t>
            </a:r>
            <a:r>
              <a:rPr lang="en-GB" dirty="0" smtClean="0"/>
              <a:t> de STM </a:t>
            </a:r>
            <a:r>
              <a:rPr lang="en-GB" dirty="0" err="1" smtClean="0"/>
              <a:t>leveringsovereenkomst</a:t>
            </a:r>
            <a:r>
              <a:rPr lang="en-GB" dirty="0" smtClean="0"/>
              <a:t> </a:t>
            </a:r>
            <a:r>
              <a:rPr lang="en-GB" dirty="0" err="1" smtClean="0"/>
              <a:t>beschikbaar</a:t>
            </a:r>
            <a:r>
              <a:rPr lang="en-GB" dirty="0" smtClean="0"/>
              <a:t> </a:t>
            </a:r>
            <a:r>
              <a:rPr lang="en-GB" dirty="0" err="1" smtClean="0"/>
              <a:t>gesteld</a:t>
            </a:r>
            <a:endParaRPr lang="en-GB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ETCS </a:t>
            </a:r>
            <a:r>
              <a:rPr lang="en-GB" dirty="0" err="1" smtClean="0"/>
              <a:t>inschrijvers</a:t>
            </a:r>
            <a:r>
              <a:rPr lang="en-GB" dirty="0" smtClean="0"/>
              <a:t> </a:t>
            </a:r>
            <a:r>
              <a:rPr lang="en-GB" dirty="0" err="1" smtClean="0"/>
              <a:t>kunnen</a:t>
            </a:r>
            <a:r>
              <a:rPr lang="en-GB" dirty="0" smtClean="0"/>
              <a:t> de STM </a:t>
            </a:r>
            <a:r>
              <a:rPr lang="en-GB" dirty="0" err="1"/>
              <a:t>uit</a:t>
            </a:r>
            <a:r>
              <a:rPr lang="en-GB" dirty="0"/>
              <a:t> </a:t>
            </a:r>
            <a:r>
              <a:rPr lang="en-GB" dirty="0" smtClean="0"/>
              <a:t>de </a:t>
            </a:r>
            <a:r>
              <a:rPr lang="en-GB" dirty="0" err="1" smtClean="0"/>
              <a:t>leveringsovereenkomst</a:t>
            </a:r>
            <a:r>
              <a:rPr lang="en-GB" dirty="0" smtClean="0"/>
              <a:t> </a:t>
            </a:r>
            <a:r>
              <a:rPr lang="en-GB" dirty="0" err="1" smtClean="0"/>
              <a:t>aanschaffen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err="1" smtClean="0"/>
              <a:t>opvoeren</a:t>
            </a:r>
            <a:r>
              <a:rPr lang="en-GB" dirty="0" smtClean="0"/>
              <a:t> in </a:t>
            </a:r>
            <a:r>
              <a:rPr lang="en-GB" dirty="0" err="1" smtClean="0"/>
              <a:t>hun</a:t>
            </a:r>
            <a:r>
              <a:rPr lang="en-GB" dirty="0" smtClean="0"/>
              <a:t> </a:t>
            </a:r>
            <a:r>
              <a:rPr lang="en-GB" dirty="0" err="1" smtClean="0"/>
              <a:t>offerte</a:t>
            </a:r>
            <a:endParaRPr lang="en-GB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ETCS </a:t>
            </a:r>
            <a:r>
              <a:rPr lang="en-GB" dirty="0" err="1" smtClean="0"/>
              <a:t>leverancier</a:t>
            </a:r>
            <a:r>
              <a:rPr lang="en-GB" dirty="0" smtClean="0"/>
              <a:t> is </a:t>
            </a:r>
            <a:r>
              <a:rPr lang="en-GB" dirty="0" err="1" smtClean="0"/>
              <a:t>verantwoordelijk</a:t>
            </a:r>
            <a:r>
              <a:rPr lang="en-GB" dirty="0" smtClean="0"/>
              <a:t> </a:t>
            </a:r>
            <a:r>
              <a:rPr lang="en-GB" dirty="0" err="1" smtClean="0"/>
              <a:t>voor</a:t>
            </a:r>
            <a:r>
              <a:rPr lang="en-GB" dirty="0" smtClean="0"/>
              <a:t> de </a:t>
            </a:r>
            <a:r>
              <a:rPr lang="en-GB" dirty="0" err="1" smtClean="0"/>
              <a:t>integratie</a:t>
            </a:r>
            <a:r>
              <a:rPr lang="en-GB" dirty="0" smtClean="0"/>
              <a:t> van de STM ATB met de ETCS OBU, </a:t>
            </a:r>
            <a:r>
              <a:rPr lang="en-GB" dirty="0" err="1" smtClean="0"/>
              <a:t>deze</a:t>
            </a:r>
            <a:r>
              <a:rPr lang="en-GB" dirty="0" smtClean="0"/>
              <a:t> </a:t>
            </a:r>
            <a:r>
              <a:rPr lang="en-GB" dirty="0" err="1" smtClean="0"/>
              <a:t>kan</a:t>
            </a:r>
            <a:r>
              <a:rPr lang="en-GB" dirty="0" smtClean="0"/>
              <a:t> </a:t>
            </a:r>
            <a:r>
              <a:rPr lang="en-GB" dirty="0" err="1" smtClean="0"/>
              <a:t>daarbij</a:t>
            </a:r>
            <a:r>
              <a:rPr lang="en-GB" dirty="0" smtClean="0"/>
              <a:t> </a:t>
            </a:r>
            <a:r>
              <a:rPr lang="en-GB" dirty="0" err="1" smtClean="0"/>
              <a:t>gebruik</a:t>
            </a:r>
            <a:r>
              <a:rPr lang="en-GB" dirty="0" smtClean="0"/>
              <a:t> </a:t>
            </a:r>
            <a:r>
              <a:rPr lang="en-GB" dirty="0" err="1" smtClean="0"/>
              <a:t>maken</a:t>
            </a:r>
            <a:r>
              <a:rPr lang="en-GB" dirty="0" smtClean="0"/>
              <a:t> van de </a:t>
            </a:r>
            <a:r>
              <a:rPr lang="en-GB" dirty="0" err="1" smtClean="0"/>
              <a:t>supportclausule</a:t>
            </a:r>
            <a:r>
              <a:rPr lang="en-GB" dirty="0" smtClean="0"/>
              <a:t> van de STM </a:t>
            </a:r>
            <a:r>
              <a:rPr lang="en-GB" dirty="0" err="1" smtClean="0"/>
              <a:t>leverancier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7C21-81A6-CE44-ABED-0B52353B6E72}" type="slidenum">
              <a:rPr lang="en-GB" smtClean="0">
                <a:solidFill>
                  <a:prstClr val="white"/>
                </a:solidFill>
              </a:rPr>
              <a:pPr/>
              <a:t>12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Tijdelijke aanduiding voor voettekst 3"/>
          <p:cNvSpPr txBox="1">
            <a:spLocks/>
          </p:cNvSpPr>
          <p:nvPr/>
        </p:nvSpPr>
        <p:spPr>
          <a:xfrm>
            <a:off x="360000" y="6464250"/>
            <a:ext cx="5930400" cy="25435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nl-NL"/>
            </a:defPPr>
            <a:lvl1pPr marL="0" algn="r" defTabSz="914400" rtl="0" eaLnBrk="1" latinLnBrk="0" hangingPunct="1">
              <a:spcBef>
                <a:spcPts val="0"/>
              </a:spcBef>
              <a:defRPr sz="10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prstClr val="white"/>
                </a:solidFill>
              </a:rPr>
              <a:t>Tender STM info </a:t>
            </a:r>
            <a:r>
              <a:rPr lang="en-US" dirty="0" err="1">
                <a:solidFill>
                  <a:prstClr val="white"/>
                </a:solidFill>
              </a:rPr>
              <a:t>sessie</a:t>
            </a:r>
            <a:r>
              <a:rPr lang="en-US" dirty="0">
                <a:solidFill>
                  <a:prstClr val="white"/>
                </a:solidFill>
              </a:rPr>
              <a:t>, 4 </a:t>
            </a:r>
            <a:r>
              <a:rPr lang="en-US" dirty="0" err="1">
                <a:solidFill>
                  <a:prstClr val="white"/>
                </a:solidFill>
              </a:rPr>
              <a:t>oktober</a:t>
            </a:r>
            <a:r>
              <a:rPr lang="en-US" dirty="0">
                <a:solidFill>
                  <a:prstClr val="white"/>
                </a:solidFill>
              </a:rPr>
              <a:t> 2017</a:t>
            </a: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10350" y="4546645"/>
            <a:ext cx="1993650" cy="153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6241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18" y="661980"/>
            <a:ext cx="7950282" cy="792000"/>
          </a:xfrm>
        </p:spPr>
        <p:txBody>
          <a:bodyPr/>
          <a:lstStyle/>
          <a:p>
            <a:r>
              <a:rPr lang="en-GB" dirty="0" err="1" smtClean="0"/>
              <a:t>Marktpotentie</a:t>
            </a:r>
            <a:r>
              <a:rPr lang="en-GB" dirty="0" smtClean="0"/>
              <a:t> STM ATB-EG</a:t>
            </a:r>
            <a:endParaRPr lang="en-GB" sz="2000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7C21-81A6-CE44-ABED-0B52353B6E72}" type="slidenum">
              <a:rPr lang="en-GB" smtClean="0">
                <a:solidFill>
                  <a:prstClr val="white"/>
                </a:solidFill>
              </a:rPr>
              <a:pPr/>
              <a:t>13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Tijdelijke aanduiding voor voettekst 3"/>
          <p:cNvSpPr txBox="1">
            <a:spLocks/>
          </p:cNvSpPr>
          <p:nvPr/>
        </p:nvSpPr>
        <p:spPr>
          <a:xfrm>
            <a:off x="360000" y="6464250"/>
            <a:ext cx="5930400" cy="25435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nl-NL"/>
            </a:defPPr>
            <a:lvl1pPr marL="0" algn="r" defTabSz="914400" rtl="0" eaLnBrk="1" latinLnBrk="0" hangingPunct="1">
              <a:spcBef>
                <a:spcPts val="0"/>
              </a:spcBef>
              <a:defRPr sz="10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prstClr val="white"/>
                </a:solidFill>
              </a:rPr>
              <a:t>Tender STM info </a:t>
            </a:r>
            <a:r>
              <a:rPr lang="en-US" dirty="0" err="1">
                <a:solidFill>
                  <a:prstClr val="white"/>
                </a:solidFill>
              </a:rPr>
              <a:t>sessie</a:t>
            </a:r>
            <a:r>
              <a:rPr lang="en-US" dirty="0">
                <a:solidFill>
                  <a:prstClr val="white"/>
                </a:solidFill>
              </a:rPr>
              <a:t>, 4 </a:t>
            </a:r>
            <a:r>
              <a:rPr lang="en-US" dirty="0" err="1">
                <a:solidFill>
                  <a:prstClr val="white"/>
                </a:solidFill>
              </a:rPr>
              <a:t>oktober</a:t>
            </a:r>
            <a:r>
              <a:rPr lang="en-US" dirty="0">
                <a:solidFill>
                  <a:prstClr val="white"/>
                </a:solidFill>
              </a:rPr>
              <a:t> 2017</a:t>
            </a: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10350" y="4546645"/>
            <a:ext cx="1993650" cy="153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596411" y="1717266"/>
            <a:ext cx="8064896" cy="4741816"/>
          </a:xfrm>
        </p:spPr>
        <p:txBody>
          <a:bodyPr/>
          <a:lstStyle/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52B1E"/>
              </a:buClr>
              <a:buFont typeface="Wingdings" panose="05000000000000000000" pitchFamily="2" charset="2"/>
              <a:buChar char="§"/>
              <a:defRPr/>
            </a:pPr>
            <a:r>
              <a:rPr lang="nl-NL" dirty="0" smtClean="0">
                <a:solidFill>
                  <a:prstClr val="black"/>
                </a:solidFill>
              </a:rPr>
              <a:t>ETCS tenders in het kader van het ERTMS programma NL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52B1E"/>
              </a:buClr>
              <a:buFont typeface="Wingdings" panose="05000000000000000000" pitchFamily="2" charset="2"/>
              <a:buChar char="§"/>
              <a:defRPr/>
            </a:pPr>
            <a:endParaRPr lang="nl-NL" dirty="0" smtClean="0">
              <a:solidFill>
                <a:prstClr val="black"/>
              </a:solidFill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52B1E"/>
              </a:buClr>
              <a:buFont typeface="Wingdings" panose="05000000000000000000" pitchFamily="2" charset="2"/>
              <a:buChar char="§"/>
              <a:tabLst>
                <a:tab pos="457200" algn="l"/>
              </a:tabLst>
              <a:defRPr/>
            </a:pPr>
            <a:r>
              <a:rPr lang="nl-NL" dirty="0" smtClean="0">
                <a:solidFill>
                  <a:prstClr val="black"/>
                </a:solidFill>
              </a:rPr>
              <a:t>Vervoerders/materieeleigenaren die nieuw materieel aanschaffen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52B1E"/>
              </a:buClr>
              <a:buFont typeface="Wingdings" panose="05000000000000000000" pitchFamily="2" charset="2"/>
              <a:buChar char="§"/>
              <a:tabLst>
                <a:tab pos="457200" algn="l"/>
              </a:tabLst>
              <a:defRPr/>
            </a:pPr>
            <a:endParaRPr lang="nl-NL" dirty="0">
              <a:solidFill>
                <a:prstClr val="black"/>
              </a:solidFill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52B1E"/>
              </a:buClr>
              <a:buFont typeface="Wingdings" panose="05000000000000000000" pitchFamily="2" charset="2"/>
              <a:buChar char="§"/>
              <a:tabLst>
                <a:tab pos="457200" algn="l"/>
              </a:tabLst>
              <a:defRPr/>
            </a:pPr>
            <a:r>
              <a:rPr lang="nl-NL" dirty="0" smtClean="0">
                <a:solidFill>
                  <a:prstClr val="black"/>
                </a:solidFill>
              </a:rPr>
              <a:t>Vervoerders/materieeleigenaren die hun materieel upgraden van Baseline 2 naar Baseline 3</a:t>
            </a:r>
          </a:p>
          <a:p>
            <a:pPr marL="457200" lvl="1" indent="-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52B1E"/>
              </a:buClr>
              <a:tabLst>
                <a:tab pos="457200" algn="l"/>
              </a:tabLst>
              <a:defRPr/>
            </a:pPr>
            <a:endParaRPr lang="nl-NL" dirty="0">
              <a:solidFill>
                <a:prstClr val="black"/>
              </a:solidFill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52B1E"/>
              </a:buClr>
              <a:buNone/>
              <a:defRPr/>
            </a:pPr>
            <a:endParaRPr lang="nl-NL" dirty="0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D52B1E"/>
              </a:buClr>
              <a:defRPr/>
            </a:pPr>
            <a:endParaRPr lang="nl-NL" dirty="0" smtClean="0">
              <a:solidFill>
                <a:prstClr val="black"/>
              </a:solidFill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52B1E"/>
              </a:buClr>
              <a:buNone/>
              <a:defRPr/>
            </a:pPr>
            <a:endParaRPr lang="nl-NL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588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431" y="555272"/>
            <a:ext cx="8064000" cy="792000"/>
          </a:xfrm>
        </p:spPr>
        <p:txBody>
          <a:bodyPr/>
          <a:lstStyle/>
          <a:p>
            <a:r>
              <a:rPr lang="nl-NL" dirty="0" smtClean="0"/>
              <a:t>Concept Planning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7C21-81A6-CE44-ABED-0B52353B6E72}" type="slidenum">
              <a:rPr lang="en-GB" smtClean="0">
                <a:solidFill>
                  <a:prstClr val="white"/>
                </a:solidFill>
              </a:rPr>
              <a:pPr/>
              <a:t>14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Tijdelijke aanduiding voor voettekst 3"/>
          <p:cNvSpPr txBox="1">
            <a:spLocks/>
          </p:cNvSpPr>
          <p:nvPr/>
        </p:nvSpPr>
        <p:spPr>
          <a:xfrm>
            <a:off x="360000" y="6464250"/>
            <a:ext cx="5930400" cy="25435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nl-NL"/>
            </a:defPPr>
            <a:lvl1pPr marL="0" algn="r" defTabSz="914400" rtl="0" eaLnBrk="1" latinLnBrk="0" hangingPunct="1">
              <a:spcBef>
                <a:spcPts val="0"/>
              </a:spcBef>
              <a:defRPr sz="10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prstClr val="white"/>
                </a:solidFill>
              </a:rPr>
              <a:t>Tender STM info </a:t>
            </a:r>
            <a:r>
              <a:rPr lang="en-US" dirty="0" err="1">
                <a:solidFill>
                  <a:prstClr val="white"/>
                </a:solidFill>
              </a:rPr>
              <a:t>sessie</a:t>
            </a:r>
            <a:r>
              <a:rPr lang="en-US" dirty="0">
                <a:solidFill>
                  <a:prstClr val="white"/>
                </a:solidFill>
              </a:rPr>
              <a:t>, 4 </a:t>
            </a:r>
            <a:r>
              <a:rPr lang="en-US" dirty="0" err="1">
                <a:solidFill>
                  <a:prstClr val="white"/>
                </a:solidFill>
              </a:rPr>
              <a:t>oktober</a:t>
            </a:r>
            <a:r>
              <a:rPr lang="en-US" dirty="0">
                <a:solidFill>
                  <a:prstClr val="white"/>
                </a:solidFill>
              </a:rPr>
              <a:t> 2017</a:t>
            </a:r>
            <a:endParaRPr lang="en-GB" dirty="0">
              <a:solidFill>
                <a:prstClr val="white"/>
              </a:solidFill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3539118442"/>
              </p:ext>
            </p:extLst>
          </p:nvPr>
        </p:nvGraphicFramePr>
        <p:xfrm>
          <a:off x="396431" y="1327661"/>
          <a:ext cx="6416137" cy="2578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1744"/>
                <a:gridCol w="2484393"/>
              </a:tblGrid>
              <a:tr h="368300">
                <a:tc>
                  <a:txBody>
                    <a:bodyPr/>
                    <a:lstStyle/>
                    <a:p>
                      <a:r>
                        <a:rPr lang="nl-NL" dirty="0" smtClean="0"/>
                        <a:t>STM aanbesteding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368300">
                <a:tc>
                  <a:txBody>
                    <a:bodyPr/>
                    <a:lstStyle/>
                    <a:p>
                      <a:r>
                        <a:rPr lang="nl-NL" dirty="0" smtClean="0"/>
                        <a:t>Publicatie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05-09-2017</a:t>
                      </a:r>
                      <a:endParaRPr lang="nl-NL" dirty="0"/>
                    </a:p>
                  </a:txBody>
                  <a:tcPr/>
                </a:tc>
              </a:tr>
              <a:tr h="368300">
                <a:tc>
                  <a:txBody>
                    <a:bodyPr/>
                    <a:lstStyle/>
                    <a:p>
                      <a:r>
                        <a:rPr lang="nl-NL" dirty="0" smtClean="0"/>
                        <a:t>Einde</a:t>
                      </a:r>
                      <a:r>
                        <a:rPr lang="nl-NL" baseline="0" dirty="0" smtClean="0"/>
                        <a:t> aanmeldtermijn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23-10-2017</a:t>
                      </a:r>
                      <a:endParaRPr lang="nl-NL" dirty="0"/>
                    </a:p>
                  </a:txBody>
                  <a:tcPr/>
                </a:tc>
              </a:tr>
              <a:tr h="368300">
                <a:tc>
                  <a:txBody>
                    <a:bodyPr/>
                    <a:lstStyle/>
                    <a:p>
                      <a:r>
                        <a:rPr lang="nl-NL" dirty="0" smtClean="0"/>
                        <a:t>Selectie inschrijvers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Dec-2017</a:t>
                      </a:r>
                      <a:endParaRPr lang="nl-NL" dirty="0"/>
                    </a:p>
                  </a:txBody>
                  <a:tcPr/>
                </a:tc>
              </a:tr>
              <a:tr h="368300">
                <a:tc>
                  <a:txBody>
                    <a:bodyPr/>
                    <a:lstStyle/>
                    <a:p>
                      <a:r>
                        <a:rPr lang="nl-NL" dirty="0" smtClean="0"/>
                        <a:t>Offerteaanvraag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Feb-2018</a:t>
                      </a:r>
                      <a:endParaRPr lang="nl-NL" dirty="0"/>
                    </a:p>
                  </a:txBody>
                  <a:tcPr/>
                </a:tc>
              </a:tr>
              <a:tr h="368300">
                <a:tc>
                  <a:txBody>
                    <a:bodyPr/>
                    <a:lstStyle/>
                    <a:p>
                      <a:r>
                        <a:rPr lang="nl-NL" dirty="0" smtClean="0"/>
                        <a:t>Contractondertekening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Aug-2018</a:t>
                      </a:r>
                      <a:endParaRPr lang="nl-NL" dirty="0"/>
                    </a:p>
                  </a:txBody>
                  <a:tcPr/>
                </a:tc>
              </a:tr>
              <a:tr h="368300">
                <a:tc>
                  <a:txBody>
                    <a:bodyPr/>
                    <a:lstStyle/>
                    <a:p>
                      <a:r>
                        <a:rPr lang="nl-NL" dirty="0" smtClean="0"/>
                        <a:t>Levering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Sep-2020</a:t>
                      </a:r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ijdelijke aanduiding voor inhoud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3512938067"/>
              </p:ext>
            </p:extLst>
          </p:nvPr>
        </p:nvGraphicFramePr>
        <p:xfrm>
          <a:off x="397862" y="4145261"/>
          <a:ext cx="6414706" cy="1841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0313"/>
                <a:gridCol w="2484393"/>
              </a:tblGrid>
              <a:tr h="368300">
                <a:tc>
                  <a:txBody>
                    <a:bodyPr/>
                    <a:lstStyle/>
                    <a:p>
                      <a:r>
                        <a:rPr lang="nl-NL" dirty="0" smtClean="0"/>
                        <a:t>ETCS aanbesteding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368300">
                <a:tc>
                  <a:txBody>
                    <a:bodyPr/>
                    <a:lstStyle/>
                    <a:p>
                      <a:r>
                        <a:rPr lang="nl-NL" dirty="0" smtClean="0"/>
                        <a:t>Publicatie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Sep-2018</a:t>
                      </a:r>
                    </a:p>
                  </a:txBody>
                  <a:tcPr/>
                </a:tc>
              </a:tr>
              <a:tr h="368300">
                <a:tc>
                  <a:txBody>
                    <a:bodyPr/>
                    <a:lstStyle/>
                    <a:p>
                      <a:r>
                        <a:rPr lang="nl-NL" dirty="0" smtClean="0"/>
                        <a:t>Selectie inschrijvers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Nov-2018</a:t>
                      </a:r>
                      <a:endParaRPr lang="nl-NL" dirty="0"/>
                    </a:p>
                  </a:txBody>
                  <a:tcPr/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smtClean="0"/>
                        <a:t>Offerteaanvraag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Feb-2019</a:t>
                      </a:r>
                      <a:endParaRPr lang="nl-NL" dirty="0"/>
                    </a:p>
                  </a:txBody>
                  <a:tcPr/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smtClean="0"/>
                        <a:t>Contractondertekening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Sep-2020</a:t>
                      </a:r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3107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  <p:extLst>
              <p:ext uri="{D42A27DB-BD31-4B8C-83A1-F6EECF244321}">
                <p14:modId xmlns:p14="http://schemas.microsoft.com/office/powerpoint/2010/main" xmlns="" val="196990843"/>
              </p:ext>
            </p:extLst>
          </p:nvPr>
        </p:nvSpPr>
        <p:spPr>
          <a:xfrm>
            <a:off x="360000" y="3716278"/>
            <a:ext cx="5004088" cy="2325707"/>
          </a:xfrm>
        </p:spPr>
        <p:txBody>
          <a:bodyPr/>
          <a:lstStyle/>
          <a:p>
            <a:r>
              <a:rPr lang="en-US" sz="1800" dirty="0" err="1" smtClean="0"/>
              <a:t>Aanbestedingsprocedure</a:t>
            </a:r>
            <a:r>
              <a:rPr lang="en-US" sz="1800" dirty="0" smtClean="0"/>
              <a:t> Tender </a:t>
            </a:r>
            <a:r>
              <a:rPr lang="en-US" sz="1800" dirty="0"/>
              <a:t>STM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nl-NL" sz="1200" dirty="0" smtClean="0"/>
              <a:t>Michael Nieuwboer</a:t>
            </a:r>
            <a:r>
              <a:rPr lang="en-US" sz="1200" dirty="0">
                <a:solidFill>
                  <a:schemeClr val="tx1"/>
                </a:solidFill>
              </a:rPr>
              <a:t/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altLang="nl-NL" sz="1200" dirty="0" smtClean="0"/>
              <a:t>4 </a:t>
            </a:r>
            <a:r>
              <a:rPr lang="en-US" altLang="nl-NL" sz="1200" dirty="0" err="1" smtClean="0"/>
              <a:t>oktober</a:t>
            </a:r>
            <a:r>
              <a:rPr lang="en-US" altLang="nl-NL" sz="1200" dirty="0" smtClean="0"/>
              <a:t> 2017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endParaRPr lang="nl-NL" dirty="0"/>
          </a:p>
        </p:txBody>
      </p:sp>
      <p:pic>
        <p:nvPicPr>
          <p:cNvPr id="8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216407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16407"/>
            <a:ext cx="3943368" cy="6641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110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Proces van aanmelding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60000" y="1502327"/>
            <a:ext cx="6899216" cy="463916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nl-NL" sz="1600" u="sng" dirty="0"/>
              <a:t>Stap 1: Aanmelding met UEA via </a:t>
            </a:r>
            <a:r>
              <a:rPr lang="nl-NL" sz="1600" u="sng" dirty="0" err="1"/>
              <a:t>Tenderned</a:t>
            </a:r>
            <a:r>
              <a:rPr lang="nl-NL" sz="1600" dirty="0"/>
              <a:t> </a:t>
            </a:r>
          </a:p>
          <a:p>
            <a:pPr marL="0" indent="0">
              <a:buFontTx/>
              <a:buNone/>
              <a:defRPr/>
            </a:pPr>
            <a:endParaRPr lang="nl-NL" sz="1600" dirty="0"/>
          </a:p>
          <a:p>
            <a:pPr marL="0" indent="0">
              <a:buFontTx/>
              <a:buNone/>
              <a:defRPr/>
            </a:pPr>
            <a:r>
              <a:rPr lang="nl-NL" sz="1600" u="sng" dirty="0"/>
              <a:t>Stap 2: Beoordeling Aanmelding met </a:t>
            </a:r>
            <a:r>
              <a:rPr lang="nl-NL" sz="1600" dirty="0"/>
              <a:t>UEA</a:t>
            </a:r>
          </a:p>
          <a:p>
            <a:pPr>
              <a:defRPr/>
            </a:pPr>
            <a:endParaRPr lang="nl-NL" sz="1600" u="sng" dirty="0"/>
          </a:p>
          <a:p>
            <a:pPr marL="0" indent="0">
              <a:buFontTx/>
              <a:buNone/>
              <a:defRPr/>
            </a:pPr>
            <a:r>
              <a:rPr lang="nl-NL" sz="1600" u="sng" dirty="0"/>
              <a:t>Stap 3: Indienen </a:t>
            </a:r>
            <a:r>
              <a:rPr lang="nl-NL" sz="1600" u="sng" dirty="0" smtClean="0"/>
              <a:t>bewijsstukken</a:t>
            </a:r>
          </a:p>
          <a:p>
            <a:pPr marL="0" indent="0">
              <a:buFontTx/>
              <a:buNone/>
              <a:defRPr/>
            </a:pPr>
            <a:endParaRPr lang="nl-NL" sz="1600" u="sng" dirty="0"/>
          </a:p>
          <a:p>
            <a:pPr marL="0" indent="0">
              <a:buFontTx/>
              <a:buNone/>
              <a:defRPr/>
            </a:pPr>
            <a:r>
              <a:rPr lang="nl-NL" sz="1600" u="sng" dirty="0"/>
              <a:t>Stap 4: Beoordeling bewijsstukken</a:t>
            </a:r>
            <a:r>
              <a:rPr lang="nl-NL" sz="1600" dirty="0"/>
              <a:t> </a:t>
            </a:r>
          </a:p>
          <a:p>
            <a:pPr>
              <a:defRPr/>
            </a:pPr>
            <a:endParaRPr lang="nl-NL" sz="1600" u="sng" dirty="0"/>
          </a:p>
          <a:p>
            <a:pPr marL="0" indent="0">
              <a:buFontTx/>
              <a:buNone/>
              <a:defRPr/>
            </a:pPr>
            <a:r>
              <a:rPr lang="nl-NL" sz="1600" u="sng" dirty="0"/>
              <a:t>Stap 5: Selectiebeslissing </a:t>
            </a:r>
            <a:endParaRPr lang="nl-NL" sz="1600" u="sng" dirty="0" smtClean="0"/>
          </a:p>
          <a:p>
            <a:pPr marL="0" indent="0">
              <a:buFontTx/>
              <a:buNone/>
              <a:defRPr/>
            </a:pPr>
            <a:endParaRPr lang="en-US" sz="1600" u="sng" dirty="0"/>
          </a:p>
          <a:p>
            <a:pPr marL="0" indent="0">
              <a:buFontTx/>
              <a:buNone/>
              <a:defRPr/>
            </a:pPr>
            <a:r>
              <a:rPr lang="en-US" sz="1600" u="sng" dirty="0" err="1" smtClean="0"/>
              <a:t>Stap</a:t>
            </a:r>
            <a:r>
              <a:rPr lang="en-US" sz="1600" u="sng" dirty="0" smtClean="0"/>
              <a:t> 6: </a:t>
            </a:r>
            <a:r>
              <a:rPr lang="en-US" sz="1600" u="sng" dirty="0" err="1" smtClean="0"/>
              <a:t>Dialooggesprekken</a:t>
            </a:r>
            <a:endParaRPr lang="en-US" sz="1600" u="sng" dirty="0" smtClean="0"/>
          </a:p>
          <a:p>
            <a:pPr marL="0" indent="0">
              <a:buFontTx/>
              <a:buNone/>
              <a:defRPr/>
            </a:pPr>
            <a:endParaRPr lang="en-US" sz="1600" u="sng" dirty="0"/>
          </a:p>
          <a:p>
            <a:pPr marL="0" indent="0">
              <a:buFontTx/>
              <a:buNone/>
              <a:defRPr/>
            </a:pPr>
            <a:r>
              <a:rPr lang="en-US" sz="1600" u="sng" dirty="0" err="1" smtClean="0"/>
              <a:t>Stap</a:t>
            </a:r>
            <a:r>
              <a:rPr lang="en-US" sz="1600" u="sng" dirty="0" smtClean="0"/>
              <a:t> 7: RFP / </a:t>
            </a:r>
            <a:r>
              <a:rPr lang="en-US" sz="1600" u="sng" dirty="0" err="1" smtClean="0"/>
              <a:t>Gunningsleidraad</a:t>
            </a:r>
            <a:endParaRPr lang="en-US" sz="1600" u="sng" dirty="0" smtClean="0"/>
          </a:p>
          <a:p>
            <a:pPr marL="0" indent="0">
              <a:buFontTx/>
              <a:buNone/>
              <a:defRPr/>
            </a:pPr>
            <a:endParaRPr lang="en-US" sz="1600" u="sng" dirty="0"/>
          </a:p>
          <a:p>
            <a:pPr marL="0" indent="0">
              <a:buFontTx/>
              <a:buNone/>
              <a:defRPr/>
            </a:pPr>
            <a:r>
              <a:rPr lang="en-US" sz="1600" u="sng" dirty="0" err="1" smtClean="0"/>
              <a:t>Stap</a:t>
            </a:r>
            <a:r>
              <a:rPr lang="en-US" sz="1600" u="sng" dirty="0" smtClean="0"/>
              <a:t> 8: Gunning</a:t>
            </a:r>
            <a:endParaRPr lang="nl-NL" sz="1600" u="sng" dirty="0" smtClean="0"/>
          </a:p>
          <a:p>
            <a:pPr marL="0" indent="0">
              <a:buFontTx/>
              <a:buNone/>
              <a:defRPr/>
            </a:pPr>
            <a:endParaRPr lang="nl-NL" dirty="0" smtClean="0"/>
          </a:p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7C21-81A6-CE44-ABED-0B52353B6E72}" type="slidenum">
              <a:rPr lang="en-GB" smtClean="0">
                <a:solidFill>
                  <a:prstClr val="white"/>
                </a:solidFill>
              </a:rPr>
              <a:pPr/>
              <a:t>16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Tijdelijke aanduiding voor voettekst 3"/>
          <p:cNvSpPr txBox="1">
            <a:spLocks/>
          </p:cNvSpPr>
          <p:nvPr/>
        </p:nvSpPr>
        <p:spPr>
          <a:xfrm>
            <a:off x="360000" y="6464250"/>
            <a:ext cx="5930400" cy="25435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nl-NL"/>
            </a:defPPr>
            <a:lvl1pPr marL="0" algn="r" defTabSz="914400" rtl="0" eaLnBrk="1" latinLnBrk="0" hangingPunct="1">
              <a:spcBef>
                <a:spcPts val="0"/>
              </a:spcBef>
              <a:defRPr sz="10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prstClr val="white"/>
                </a:solidFill>
              </a:rPr>
              <a:t>Tender STM info </a:t>
            </a:r>
            <a:r>
              <a:rPr lang="en-US" dirty="0" err="1" smtClean="0">
                <a:solidFill>
                  <a:prstClr val="white"/>
                </a:solidFill>
              </a:rPr>
              <a:t>sessie</a:t>
            </a:r>
            <a:r>
              <a:rPr lang="en-US" dirty="0" smtClean="0">
                <a:solidFill>
                  <a:prstClr val="white"/>
                </a:solidFill>
              </a:rPr>
              <a:t>, 4 </a:t>
            </a:r>
            <a:r>
              <a:rPr lang="en-US" dirty="0" err="1" smtClean="0">
                <a:solidFill>
                  <a:prstClr val="white"/>
                </a:solidFill>
              </a:rPr>
              <a:t>oktober</a:t>
            </a:r>
            <a:r>
              <a:rPr lang="en-US" dirty="0" smtClean="0">
                <a:solidFill>
                  <a:prstClr val="white"/>
                </a:solidFill>
              </a:rPr>
              <a:t> 2017</a:t>
            </a: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639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/>
              <a:t>Referenties </a:t>
            </a:r>
            <a:r>
              <a:rPr lang="nl-NL" altLang="nl-NL" dirty="0" smtClean="0"/>
              <a:t>toelichting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7C21-81A6-CE44-ABED-0B52353B6E72}" type="slidenum">
              <a:rPr lang="en-GB" smtClean="0">
                <a:solidFill>
                  <a:prstClr val="white"/>
                </a:solidFill>
              </a:rPr>
              <a:pPr/>
              <a:t>17</a:t>
            </a:fld>
            <a:endParaRPr lang="en-GB">
              <a:solidFill>
                <a:prstClr val="white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899" y="1728172"/>
            <a:ext cx="7345363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jdelijke aanduiding voor voettekst 3"/>
          <p:cNvSpPr txBox="1">
            <a:spLocks/>
          </p:cNvSpPr>
          <p:nvPr/>
        </p:nvSpPr>
        <p:spPr>
          <a:xfrm>
            <a:off x="360000" y="6464250"/>
            <a:ext cx="5930400" cy="25435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nl-NL"/>
            </a:defPPr>
            <a:lvl1pPr marL="0" algn="r" defTabSz="914400" rtl="0" eaLnBrk="1" latinLnBrk="0" hangingPunct="1">
              <a:spcBef>
                <a:spcPts val="0"/>
              </a:spcBef>
              <a:defRPr sz="10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prstClr val="white"/>
                </a:solidFill>
              </a:rPr>
              <a:t>Tender STM info </a:t>
            </a:r>
            <a:r>
              <a:rPr lang="en-US" dirty="0" err="1" smtClean="0">
                <a:solidFill>
                  <a:prstClr val="white"/>
                </a:solidFill>
              </a:rPr>
              <a:t>sessie</a:t>
            </a:r>
            <a:r>
              <a:rPr lang="en-US" dirty="0" smtClean="0">
                <a:solidFill>
                  <a:prstClr val="white"/>
                </a:solidFill>
              </a:rPr>
              <a:t>, 4 </a:t>
            </a:r>
            <a:r>
              <a:rPr lang="en-US" dirty="0" err="1" smtClean="0">
                <a:solidFill>
                  <a:prstClr val="white"/>
                </a:solidFill>
              </a:rPr>
              <a:t>oktober</a:t>
            </a:r>
            <a:r>
              <a:rPr lang="en-US" dirty="0" smtClean="0">
                <a:solidFill>
                  <a:prstClr val="white"/>
                </a:solidFill>
              </a:rPr>
              <a:t> 2017</a:t>
            </a: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00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Nota van Inlichtingen REMINDER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60000" y="1980000"/>
            <a:ext cx="8392114" cy="4140000"/>
          </a:xfrm>
        </p:spPr>
        <p:txBody>
          <a:bodyPr/>
          <a:lstStyle/>
          <a:p>
            <a:pPr marL="0" indent="0" algn="ctr">
              <a:buNone/>
            </a:pPr>
            <a:endParaRPr lang="nl-NL" sz="3200" dirty="0"/>
          </a:p>
          <a:p>
            <a:pPr marL="0" indent="0" algn="ctr">
              <a:buNone/>
            </a:pPr>
            <a:endParaRPr lang="nl-NL" sz="32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nl-NL" sz="2800" dirty="0" smtClean="0">
                <a:solidFill>
                  <a:srgbClr val="002060"/>
                </a:solidFill>
              </a:rPr>
              <a:t>Morgen </a:t>
            </a:r>
            <a:r>
              <a:rPr lang="nl-NL" sz="2800" dirty="0">
                <a:solidFill>
                  <a:srgbClr val="002060"/>
                </a:solidFill>
              </a:rPr>
              <a:t>is de deadline voor het indienen van de vragen voor de Nota van Inlichtingen</a:t>
            </a:r>
          </a:p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7C21-81A6-CE44-ABED-0B52353B6E72}" type="slidenum">
              <a:rPr lang="en-GB" smtClean="0">
                <a:solidFill>
                  <a:prstClr val="white"/>
                </a:solidFill>
              </a:rPr>
              <a:pPr/>
              <a:t>18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Tijdelijke aanduiding voor voettekst 3"/>
          <p:cNvSpPr txBox="1">
            <a:spLocks/>
          </p:cNvSpPr>
          <p:nvPr/>
        </p:nvSpPr>
        <p:spPr>
          <a:xfrm>
            <a:off x="360000" y="6464250"/>
            <a:ext cx="5930400" cy="25435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nl-NL"/>
            </a:defPPr>
            <a:lvl1pPr marL="0" algn="r" defTabSz="914400" rtl="0" eaLnBrk="1" latinLnBrk="0" hangingPunct="1">
              <a:spcBef>
                <a:spcPts val="0"/>
              </a:spcBef>
              <a:defRPr sz="10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prstClr val="white"/>
                </a:solidFill>
              </a:rPr>
              <a:t>Tender STM info </a:t>
            </a:r>
            <a:r>
              <a:rPr lang="en-US" dirty="0" err="1" smtClean="0">
                <a:solidFill>
                  <a:prstClr val="white"/>
                </a:solidFill>
              </a:rPr>
              <a:t>sessie</a:t>
            </a:r>
            <a:r>
              <a:rPr lang="en-US" dirty="0" smtClean="0">
                <a:solidFill>
                  <a:prstClr val="white"/>
                </a:solidFill>
              </a:rPr>
              <a:t>, 4 </a:t>
            </a:r>
            <a:r>
              <a:rPr lang="en-US" dirty="0" err="1" smtClean="0">
                <a:solidFill>
                  <a:prstClr val="white"/>
                </a:solidFill>
              </a:rPr>
              <a:t>oktober</a:t>
            </a:r>
            <a:r>
              <a:rPr lang="en-US" dirty="0" smtClean="0">
                <a:solidFill>
                  <a:prstClr val="white"/>
                </a:solidFill>
              </a:rPr>
              <a:t> 2017</a:t>
            </a: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085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563102"/>
            <a:ext cx="8064000" cy="792000"/>
          </a:xfrm>
        </p:spPr>
        <p:txBody>
          <a:bodyPr/>
          <a:lstStyle/>
          <a:p>
            <a:r>
              <a:rPr lang="nl-NL" dirty="0" smtClean="0"/>
              <a:t>					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340768"/>
            <a:ext cx="8064896" cy="4741816"/>
          </a:xfrm>
        </p:spPr>
        <p:txBody>
          <a:bodyPr/>
          <a:lstStyle/>
          <a:p>
            <a:pPr marL="457200" lvl="1" indent="-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52B1E"/>
              </a:buClr>
              <a:tabLst>
                <a:tab pos="457200" algn="l"/>
              </a:tabLst>
              <a:defRPr/>
            </a:pPr>
            <a:endParaRPr lang="nl-NL" dirty="0">
              <a:solidFill>
                <a:prstClr val="black"/>
              </a:solidFill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52B1E"/>
              </a:buClr>
              <a:buNone/>
              <a:defRPr/>
            </a:pPr>
            <a:endParaRPr lang="nl-NL" dirty="0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D52B1E"/>
              </a:buClr>
              <a:defRPr/>
            </a:pPr>
            <a:endParaRPr lang="nl-NL" sz="4000" dirty="0" smtClean="0">
              <a:solidFill>
                <a:prstClr val="black"/>
              </a:solidFill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52B1E"/>
              </a:buClr>
              <a:buNone/>
              <a:defRPr/>
            </a:pPr>
            <a:r>
              <a:rPr lang="nl-NL" sz="4000" b="1" dirty="0" smtClean="0"/>
              <a:t>Vragen?</a:t>
            </a:r>
            <a:endParaRPr lang="nl-NL" sz="4000" b="1" dirty="0" smtClean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7C21-81A6-CE44-ABED-0B52353B6E72}" type="slidenum">
              <a:rPr lang="en-GB" smtClean="0">
                <a:solidFill>
                  <a:prstClr val="white"/>
                </a:solidFill>
              </a:rPr>
              <a:pPr/>
              <a:t>19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Tijdelijke aanduiding voor voettekst 3"/>
          <p:cNvSpPr txBox="1">
            <a:spLocks/>
          </p:cNvSpPr>
          <p:nvPr/>
        </p:nvSpPr>
        <p:spPr>
          <a:xfrm>
            <a:off x="360000" y="6464250"/>
            <a:ext cx="5930400" cy="25435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nl-NL"/>
            </a:defPPr>
            <a:lvl1pPr marL="0" algn="r" defTabSz="914400" rtl="0" eaLnBrk="1" latinLnBrk="0" hangingPunct="1">
              <a:spcBef>
                <a:spcPts val="0"/>
              </a:spcBef>
              <a:defRPr sz="10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prstClr val="white"/>
                </a:solidFill>
              </a:rPr>
              <a:t>Tender STM info </a:t>
            </a:r>
            <a:r>
              <a:rPr lang="en-US" dirty="0" err="1">
                <a:solidFill>
                  <a:prstClr val="white"/>
                </a:solidFill>
              </a:rPr>
              <a:t>sessie</a:t>
            </a:r>
            <a:r>
              <a:rPr lang="en-US" dirty="0">
                <a:solidFill>
                  <a:prstClr val="white"/>
                </a:solidFill>
              </a:rPr>
              <a:t>, 4 </a:t>
            </a:r>
            <a:r>
              <a:rPr lang="en-US" dirty="0" err="1">
                <a:solidFill>
                  <a:prstClr val="white"/>
                </a:solidFill>
              </a:rPr>
              <a:t>oktober</a:t>
            </a:r>
            <a:r>
              <a:rPr lang="en-US" dirty="0">
                <a:solidFill>
                  <a:prstClr val="white"/>
                </a:solidFill>
              </a:rPr>
              <a:t> 2017</a:t>
            </a: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76391" y="3905776"/>
            <a:ext cx="2985736" cy="2075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1483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  <p:extLst>
              <p:ext uri="{D42A27DB-BD31-4B8C-83A1-F6EECF244321}">
                <p14:modId xmlns:p14="http://schemas.microsoft.com/office/powerpoint/2010/main" xmlns="" val="4166309321"/>
              </p:ext>
            </p:extLst>
          </p:nvPr>
        </p:nvSpPr>
        <p:spPr>
          <a:xfrm>
            <a:off x="360000" y="3716278"/>
            <a:ext cx="5004088" cy="2325707"/>
          </a:xfrm>
        </p:spPr>
        <p:txBody>
          <a:bodyPr/>
          <a:lstStyle/>
          <a:p>
            <a:r>
              <a:rPr lang="en-US" sz="1800" dirty="0" smtClean="0"/>
              <a:t>Welkom!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nl-NL" sz="1200" dirty="0" smtClean="0"/>
              <a:t>Boukhiar Hamdani</a:t>
            </a:r>
            <a:r>
              <a:rPr lang="en-US" sz="1200" dirty="0">
                <a:solidFill>
                  <a:schemeClr val="tx1"/>
                </a:solidFill>
              </a:rPr>
              <a:t/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altLang="nl-NL" sz="1200" dirty="0" smtClean="0"/>
              <a:t>4 </a:t>
            </a:r>
            <a:r>
              <a:rPr lang="en-US" altLang="nl-NL" sz="1200" dirty="0" err="1" smtClean="0"/>
              <a:t>oktober</a:t>
            </a:r>
            <a:r>
              <a:rPr lang="en-US" altLang="nl-NL" sz="1200" dirty="0" smtClean="0"/>
              <a:t> 2017</a:t>
            </a:r>
            <a:br>
              <a:rPr lang="en-US" altLang="nl-NL" sz="1200" dirty="0" smtClean="0"/>
            </a:br>
            <a:r>
              <a:rPr lang="en-US" altLang="nl-NL" sz="1200" dirty="0" err="1" smtClean="0"/>
              <a:t>Informatiebijeenkomst</a:t>
            </a:r>
            <a:r>
              <a:rPr lang="en-US" altLang="nl-NL" sz="1200" dirty="0" smtClean="0"/>
              <a:t> STM ATB-EG 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endParaRPr lang="nl-NL" dirty="0"/>
          </a:p>
        </p:txBody>
      </p:sp>
      <p:pic>
        <p:nvPicPr>
          <p:cNvPr id="8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216407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16407"/>
            <a:ext cx="3943368" cy="6641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8660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z="8000" dirty="0" smtClean="0"/>
              <a:t/>
            </a:r>
            <a:br>
              <a:rPr lang="nl-NL" altLang="nl-NL" sz="8000" dirty="0" smtClean="0"/>
            </a:br>
            <a:r>
              <a:rPr lang="nl-NL" altLang="nl-NL" sz="4800" dirty="0" smtClean="0"/>
              <a:t/>
            </a:r>
            <a:br>
              <a:rPr lang="nl-NL" altLang="nl-NL" sz="4800" dirty="0" smtClean="0"/>
            </a:br>
            <a:r>
              <a:rPr lang="nl-NL" altLang="nl-NL" sz="4800" dirty="0" smtClean="0"/>
              <a:t>					Pauze!</a:t>
            </a:r>
            <a:br>
              <a:rPr lang="nl-NL" altLang="nl-NL" sz="4800" dirty="0" smtClean="0"/>
            </a:br>
            <a:r>
              <a:rPr lang="nl-NL" altLang="nl-NL" sz="4800" dirty="0" smtClean="0"/>
              <a:t/>
            </a:r>
            <a:br>
              <a:rPr lang="nl-NL" altLang="nl-NL" sz="4800" dirty="0" smtClean="0"/>
            </a:br>
            <a:r>
              <a:rPr lang="nl-NL" altLang="nl-NL" sz="4800" dirty="0" smtClean="0"/>
              <a:t/>
            </a:r>
            <a:br>
              <a:rPr lang="nl-NL" altLang="nl-NL" sz="4800" dirty="0" smtClean="0"/>
            </a:br>
            <a:r>
              <a:rPr lang="nl-NL" altLang="nl-NL" sz="4800" dirty="0" smtClean="0"/>
              <a:t/>
            </a:r>
            <a:br>
              <a:rPr lang="nl-NL" altLang="nl-NL" sz="4800" dirty="0" smtClean="0"/>
            </a:br>
            <a:endParaRPr lang="nl-NL" sz="480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7C21-81A6-CE44-ABED-0B52353B6E72}" type="slidenum">
              <a:rPr lang="en-GB" smtClean="0">
                <a:solidFill>
                  <a:prstClr val="white"/>
                </a:solidFill>
              </a:rPr>
              <a:pPr/>
              <a:t>20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Tijdelijke aanduiding voor voettekst 3"/>
          <p:cNvSpPr txBox="1">
            <a:spLocks/>
          </p:cNvSpPr>
          <p:nvPr/>
        </p:nvSpPr>
        <p:spPr>
          <a:xfrm>
            <a:off x="360000" y="6464250"/>
            <a:ext cx="5930400" cy="25435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nl-NL"/>
            </a:defPPr>
            <a:lvl1pPr marL="0" algn="r" defTabSz="914400" rtl="0" eaLnBrk="1" latinLnBrk="0" hangingPunct="1">
              <a:spcBef>
                <a:spcPts val="0"/>
              </a:spcBef>
              <a:defRPr sz="10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prstClr val="white"/>
                </a:solidFill>
              </a:rPr>
              <a:t>Tender STM info </a:t>
            </a:r>
            <a:r>
              <a:rPr lang="en-US" dirty="0" err="1" smtClean="0">
                <a:solidFill>
                  <a:prstClr val="white"/>
                </a:solidFill>
              </a:rPr>
              <a:t>sessie</a:t>
            </a:r>
            <a:r>
              <a:rPr lang="en-US" dirty="0" smtClean="0">
                <a:solidFill>
                  <a:prstClr val="white"/>
                </a:solidFill>
              </a:rPr>
              <a:t>, 4 </a:t>
            </a:r>
            <a:r>
              <a:rPr lang="en-US" dirty="0" err="1" smtClean="0">
                <a:solidFill>
                  <a:prstClr val="white"/>
                </a:solidFill>
              </a:rPr>
              <a:t>oktober</a:t>
            </a:r>
            <a:r>
              <a:rPr lang="en-US" dirty="0" smtClean="0">
                <a:solidFill>
                  <a:prstClr val="white"/>
                </a:solidFill>
              </a:rPr>
              <a:t> 2017</a:t>
            </a: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5900" y="3105830"/>
            <a:ext cx="2747100" cy="2595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4588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  <p:extLst>
              <p:ext uri="{D42A27DB-BD31-4B8C-83A1-F6EECF244321}">
                <p14:modId xmlns:p14="http://schemas.microsoft.com/office/powerpoint/2010/main" xmlns="" val="196990843"/>
              </p:ext>
            </p:extLst>
          </p:nvPr>
        </p:nvSpPr>
        <p:spPr>
          <a:xfrm>
            <a:off x="360000" y="3716278"/>
            <a:ext cx="5004088" cy="2325707"/>
          </a:xfrm>
        </p:spPr>
        <p:txBody>
          <a:bodyPr/>
          <a:lstStyle/>
          <a:p>
            <a:r>
              <a:rPr lang="en-US" sz="1800" dirty="0" err="1" smtClean="0"/>
              <a:t>Uitvraag</a:t>
            </a:r>
            <a:r>
              <a:rPr lang="en-US" sz="1800" dirty="0" smtClean="0"/>
              <a:t> Tender </a:t>
            </a:r>
            <a:r>
              <a:rPr lang="en-US" sz="1800" dirty="0"/>
              <a:t>STM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nl-NL" sz="1200" dirty="0" smtClean="0"/>
              <a:t>Gertjan Rhebergen</a:t>
            </a:r>
            <a:r>
              <a:rPr lang="en-US" sz="1200" dirty="0">
                <a:solidFill>
                  <a:schemeClr val="tx1"/>
                </a:solidFill>
              </a:rPr>
              <a:t/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altLang="nl-NL" sz="1200" dirty="0" smtClean="0"/>
              <a:t>4 </a:t>
            </a:r>
            <a:r>
              <a:rPr lang="en-US" altLang="nl-NL" sz="1200" dirty="0" err="1" smtClean="0"/>
              <a:t>oktober</a:t>
            </a:r>
            <a:r>
              <a:rPr lang="en-US" altLang="nl-NL" sz="1200" dirty="0" smtClean="0"/>
              <a:t> 2017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endParaRPr lang="nl-NL" dirty="0"/>
          </a:p>
        </p:txBody>
      </p:sp>
      <p:pic>
        <p:nvPicPr>
          <p:cNvPr id="8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216407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16407"/>
            <a:ext cx="3943368" cy="6641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110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dirty="0" err="1" smtClean="0"/>
              <a:t>Uitvraag</a:t>
            </a:r>
            <a:endParaRPr lang="nl-NL" altLang="nl-NL" dirty="0" smtClean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6275" y="2205038"/>
            <a:ext cx="7788275" cy="4032250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Systeemplaatje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en-US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defRPr/>
            </a:pP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PVE</a:t>
            </a:r>
            <a:b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>
              <a:defRPr/>
            </a:pP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HW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en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SW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producten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/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diensten</a:t>
            </a:r>
            <a:endParaRPr lang="en-US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defRPr/>
            </a:pPr>
            <a:endParaRPr lang="en-US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defRPr/>
            </a:pP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Selectiecriteria</a:t>
            </a:r>
            <a:endParaRPr lang="en-US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defRPr/>
            </a:pP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defRPr/>
            </a:pP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Vereiste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systeemexpertise</a:t>
            </a:r>
            <a:endParaRPr lang="en-US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defRPr/>
            </a:pPr>
            <a:endParaRPr lang="nl-NL" sz="2800" dirty="0"/>
          </a:p>
        </p:txBody>
      </p:sp>
      <p:sp>
        <p:nvSpPr>
          <p:cNvPr id="14340" name="Tijdelijke aanduiding voor dianumm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61984B4-B68E-482C-97BC-4E07B586266A}" type="slidenum">
              <a:rPr lang="nl-NL" altLang="nl-NL"/>
              <a:pPr/>
              <a:t>22</a:t>
            </a:fld>
            <a:endParaRPr lang="nl-NL" altLang="nl-NL"/>
          </a:p>
        </p:txBody>
      </p:sp>
      <p:sp>
        <p:nvSpPr>
          <p:cNvPr id="5" name="Tijdelijke aanduiding voor voettekst 3"/>
          <p:cNvSpPr txBox="1">
            <a:spLocks/>
          </p:cNvSpPr>
          <p:nvPr/>
        </p:nvSpPr>
        <p:spPr>
          <a:xfrm>
            <a:off x="360000" y="6464250"/>
            <a:ext cx="5930400" cy="25435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nl-NL"/>
            </a:defPPr>
            <a:lvl1pPr marL="0" algn="r" defTabSz="914400" rtl="0" eaLnBrk="1" latinLnBrk="0" hangingPunct="1">
              <a:spcBef>
                <a:spcPts val="0"/>
              </a:spcBef>
              <a:defRPr sz="10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prstClr val="white"/>
                </a:solidFill>
              </a:rPr>
              <a:t>Tender STM info </a:t>
            </a:r>
            <a:r>
              <a:rPr lang="en-US" dirty="0" err="1" smtClean="0">
                <a:solidFill>
                  <a:prstClr val="white"/>
                </a:solidFill>
              </a:rPr>
              <a:t>sessie</a:t>
            </a:r>
            <a:r>
              <a:rPr lang="en-US" dirty="0" smtClean="0">
                <a:solidFill>
                  <a:prstClr val="white"/>
                </a:solidFill>
              </a:rPr>
              <a:t>, 4 </a:t>
            </a:r>
            <a:r>
              <a:rPr lang="en-US" dirty="0" err="1" smtClean="0">
                <a:solidFill>
                  <a:prstClr val="white"/>
                </a:solidFill>
              </a:rPr>
              <a:t>oktober</a:t>
            </a:r>
            <a:r>
              <a:rPr lang="en-US" dirty="0" smtClean="0">
                <a:solidFill>
                  <a:prstClr val="white"/>
                </a:solidFill>
              </a:rPr>
              <a:t> 2017</a:t>
            </a:r>
            <a:endParaRPr lang="en-GB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smtClean="0"/>
              <a:t>Toepassing STM in zijn omgeving</a:t>
            </a:r>
            <a:endParaRPr lang="nl-NL" altLang="nl-NL" smtClean="0"/>
          </a:p>
        </p:txBody>
      </p:sp>
      <p:sp>
        <p:nvSpPr>
          <p:cNvPr id="15363" name="Tijdelijke aanduiding voor dianumm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C16517C-01A7-4F69-8644-AA41411A14F8}" type="slidenum">
              <a:rPr lang="nl-NL" altLang="nl-NL"/>
              <a:pPr/>
              <a:t>23</a:t>
            </a:fld>
            <a:endParaRPr lang="nl-NL" altLang="nl-NL"/>
          </a:p>
        </p:txBody>
      </p:sp>
      <p:pic>
        <p:nvPicPr>
          <p:cNvPr id="15364" name="Tijdelijke aanduiding voor inhoud 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55825" y="2205038"/>
            <a:ext cx="4829175" cy="4032250"/>
          </a:xfrm>
        </p:spPr>
      </p:pic>
      <p:sp>
        <p:nvSpPr>
          <p:cNvPr id="5" name="Tijdelijke aanduiding voor voettekst 3"/>
          <p:cNvSpPr txBox="1">
            <a:spLocks/>
          </p:cNvSpPr>
          <p:nvPr/>
        </p:nvSpPr>
        <p:spPr>
          <a:xfrm>
            <a:off x="360000" y="6464250"/>
            <a:ext cx="5930400" cy="25435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nl-NL"/>
            </a:defPPr>
            <a:lvl1pPr marL="0" algn="r" defTabSz="914400" rtl="0" eaLnBrk="1" latinLnBrk="0" hangingPunct="1">
              <a:spcBef>
                <a:spcPts val="0"/>
              </a:spcBef>
              <a:defRPr sz="10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prstClr val="white"/>
                </a:solidFill>
              </a:rPr>
              <a:t>Tender STM info </a:t>
            </a:r>
            <a:r>
              <a:rPr lang="en-US" dirty="0" err="1" smtClean="0">
                <a:solidFill>
                  <a:prstClr val="white"/>
                </a:solidFill>
              </a:rPr>
              <a:t>sessie</a:t>
            </a:r>
            <a:r>
              <a:rPr lang="en-US" dirty="0" smtClean="0">
                <a:solidFill>
                  <a:prstClr val="white"/>
                </a:solidFill>
              </a:rPr>
              <a:t>, 4 </a:t>
            </a:r>
            <a:r>
              <a:rPr lang="en-US" dirty="0" err="1" smtClean="0">
                <a:solidFill>
                  <a:prstClr val="white"/>
                </a:solidFill>
              </a:rPr>
              <a:t>oktober</a:t>
            </a:r>
            <a:r>
              <a:rPr lang="en-US" dirty="0" smtClean="0">
                <a:solidFill>
                  <a:prstClr val="white"/>
                </a:solidFill>
              </a:rPr>
              <a:t> 2017</a:t>
            </a:r>
            <a:endParaRPr lang="en-GB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smtClean="0"/>
              <a:t> </a:t>
            </a:r>
            <a:endParaRPr lang="nl-NL" altLang="nl-NL" smtClean="0"/>
          </a:p>
        </p:txBody>
      </p:sp>
      <p:pic>
        <p:nvPicPr>
          <p:cNvPr id="16387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76275" y="284163"/>
            <a:ext cx="4759325" cy="5953125"/>
          </a:xfrm>
        </p:spPr>
      </p:pic>
      <p:sp>
        <p:nvSpPr>
          <p:cNvPr id="16388" name="Tijdelijke aanduiding voor dianumm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E511259-EC73-4B69-A379-EC6CFC5B3DB2}" type="slidenum">
              <a:rPr lang="nl-NL" altLang="nl-NL"/>
              <a:pPr/>
              <a:t>24</a:t>
            </a:fld>
            <a:endParaRPr lang="nl-NL" altLang="nl-NL"/>
          </a:p>
        </p:txBody>
      </p:sp>
      <p:sp>
        <p:nvSpPr>
          <p:cNvPr id="5" name="Tijdelijke aanduiding voor voettekst 3"/>
          <p:cNvSpPr txBox="1">
            <a:spLocks/>
          </p:cNvSpPr>
          <p:nvPr/>
        </p:nvSpPr>
        <p:spPr>
          <a:xfrm>
            <a:off x="360000" y="6464250"/>
            <a:ext cx="5930400" cy="25435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nl-NL"/>
            </a:defPPr>
            <a:lvl1pPr marL="0" algn="r" defTabSz="914400" rtl="0" eaLnBrk="1" latinLnBrk="0" hangingPunct="1">
              <a:spcBef>
                <a:spcPts val="0"/>
              </a:spcBef>
              <a:defRPr sz="10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prstClr val="white"/>
                </a:solidFill>
              </a:rPr>
              <a:t>Tender STM info </a:t>
            </a:r>
            <a:r>
              <a:rPr lang="en-US" dirty="0" err="1" smtClean="0">
                <a:solidFill>
                  <a:prstClr val="white"/>
                </a:solidFill>
              </a:rPr>
              <a:t>sessie</a:t>
            </a:r>
            <a:r>
              <a:rPr lang="en-US" dirty="0" smtClean="0">
                <a:solidFill>
                  <a:prstClr val="white"/>
                </a:solidFill>
              </a:rPr>
              <a:t>, 4 </a:t>
            </a:r>
            <a:r>
              <a:rPr lang="en-US" dirty="0" err="1" smtClean="0">
                <a:solidFill>
                  <a:prstClr val="white"/>
                </a:solidFill>
              </a:rPr>
              <a:t>oktober</a:t>
            </a:r>
            <a:r>
              <a:rPr lang="en-US" dirty="0" smtClean="0">
                <a:solidFill>
                  <a:prstClr val="white"/>
                </a:solidFill>
              </a:rPr>
              <a:t> 2017</a:t>
            </a:r>
            <a:endParaRPr lang="en-GB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smtClean="0"/>
              <a:t>HW en SW producten   </a:t>
            </a:r>
            <a:endParaRPr lang="nl-NL" altLang="nl-NL" smtClean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47700" y="1757362"/>
            <a:ext cx="7788275" cy="4262437"/>
          </a:xfrm>
        </p:spPr>
        <p:txBody>
          <a:bodyPr/>
          <a:lstStyle/>
          <a:p>
            <a:pPr>
              <a:defRPr/>
            </a:pPr>
            <a:r>
              <a:rPr lang="nl-NL" sz="2000" dirty="0">
                <a:solidFill>
                  <a:srgbClr val="002060"/>
                </a:solidFill>
              </a:rPr>
              <a:t>O</a:t>
            </a:r>
            <a:r>
              <a:rPr lang="nl-NL" sz="2000" dirty="0" smtClean="0">
                <a:solidFill>
                  <a:srgbClr val="002060"/>
                </a:solidFill>
              </a:rPr>
              <a:t>ntwerpen</a:t>
            </a:r>
            <a:r>
              <a:rPr lang="nl-NL" sz="2000" dirty="0">
                <a:solidFill>
                  <a:srgbClr val="002060"/>
                </a:solidFill>
              </a:rPr>
              <a:t>, produceren, testen en </a:t>
            </a:r>
            <a:r>
              <a:rPr lang="nl-NL" sz="2000" dirty="0" smtClean="0">
                <a:solidFill>
                  <a:srgbClr val="002060"/>
                </a:solidFill>
              </a:rPr>
              <a:t>certificeren van  STM-ATBEG</a:t>
            </a:r>
            <a:r>
              <a:rPr lang="nl-NL" sz="2000" dirty="0">
                <a:solidFill>
                  <a:srgbClr val="002060"/>
                </a:solidFill>
              </a:rPr>
              <a:t> </a:t>
            </a:r>
            <a:r>
              <a:rPr lang="nl-NL" sz="2000" dirty="0" smtClean="0">
                <a:solidFill>
                  <a:srgbClr val="002060"/>
                </a:solidFill>
              </a:rPr>
              <a:t>ten behoeve van toepassing in treinen. </a:t>
            </a:r>
          </a:p>
          <a:p>
            <a:pPr>
              <a:defRPr/>
            </a:pPr>
            <a:endParaRPr lang="nl-NL" sz="2000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nl-NL" sz="2000" dirty="0">
                <a:solidFill>
                  <a:srgbClr val="002060"/>
                </a:solidFill>
              </a:rPr>
              <a:t>V</a:t>
            </a:r>
            <a:r>
              <a:rPr lang="nl-NL" sz="2000" dirty="0" smtClean="0">
                <a:solidFill>
                  <a:srgbClr val="002060"/>
                </a:solidFill>
              </a:rPr>
              <a:t>eiligheidsniveau </a:t>
            </a:r>
            <a:r>
              <a:rPr lang="nl-NL" sz="2000" dirty="0">
                <a:solidFill>
                  <a:srgbClr val="002060"/>
                </a:solidFill>
              </a:rPr>
              <a:t>is minimaal SIL3 volgens NEN-EN 50126-1:1999/C1:2010, NEN-EN 50128:2011, NEN-EN </a:t>
            </a:r>
            <a:r>
              <a:rPr lang="nl-NL" sz="2000" dirty="0" smtClean="0">
                <a:solidFill>
                  <a:srgbClr val="002060"/>
                </a:solidFill>
              </a:rPr>
              <a:t>50129:2003/C1:2010.</a:t>
            </a:r>
          </a:p>
          <a:p>
            <a:pPr>
              <a:defRPr/>
            </a:pPr>
            <a:endParaRPr lang="nl-NL" sz="2000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nl-NL" sz="2000" dirty="0" smtClean="0">
                <a:solidFill>
                  <a:srgbClr val="002060"/>
                </a:solidFill>
              </a:rPr>
              <a:t>Leveren van </a:t>
            </a:r>
            <a:r>
              <a:rPr lang="nl-NL" sz="2000" dirty="0">
                <a:solidFill>
                  <a:srgbClr val="002060"/>
                </a:solidFill>
              </a:rPr>
              <a:t>geteste en gecertificeerde prototypes en testvoorzieningen ten behoeve van afname- en integratietesten</a:t>
            </a:r>
            <a:r>
              <a:rPr lang="nl-NL" sz="2000" dirty="0" smtClean="0">
                <a:solidFill>
                  <a:srgbClr val="002060"/>
                </a:solidFill>
              </a:rPr>
              <a:t>.</a:t>
            </a:r>
          </a:p>
          <a:p>
            <a:pPr>
              <a:defRPr/>
            </a:pPr>
            <a:endParaRPr lang="nl-NL" sz="2000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nl-NL" sz="2000" dirty="0">
                <a:solidFill>
                  <a:srgbClr val="002060"/>
                </a:solidFill>
              </a:rPr>
              <a:t>P</a:t>
            </a:r>
            <a:r>
              <a:rPr lang="nl-NL" sz="2000" dirty="0" smtClean="0">
                <a:solidFill>
                  <a:srgbClr val="002060"/>
                </a:solidFill>
              </a:rPr>
              <a:t>roduceren </a:t>
            </a:r>
            <a:r>
              <a:rPr lang="nl-NL" sz="2000" dirty="0">
                <a:solidFill>
                  <a:srgbClr val="002060"/>
                </a:solidFill>
              </a:rPr>
              <a:t>van de STM-ATBEG modules volgens IPC-A-610F Class </a:t>
            </a:r>
            <a:r>
              <a:rPr lang="nl-NL" sz="2000" dirty="0" smtClean="0">
                <a:solidFill>
                  <a:srgbClr val="002060"/>
                </a:solidFill>
              </a:rPr>
              <a:t>3</a:t>
            </a:r>
            <a:endParaRPr lang="nl-NL" sz="2000" dirty="0">
              <a:solidFill>
                <a:srgbClr val="002060"/>
              </a:solidFill>
            </a:endParaRPr>
          </a:p>
          <a:p>
            <a:pPr marL="0" indent="0">
              <a:buFontTx/>
              <a:buNone/>
              <a:defRPr/>
            </a:pPr>
            <a:endParaRPr lang="nl-NL" dirty="0"/>
          </a:p>
        </p:txBody>
      </p:sp>
      <p:sp>
        <p:nvSpPr>
          <p:cNvPr id="17412" name="Tijdelijke aanduiding voor dianumm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D49AE25-1AFF-4BA2-87D9-1887B5D13735}" type="slidenum">
              <a:rPr lang="nl-NL" altLang="nl-NL"/>
              <a:pPr/>
              <a:t>25</a:t>
            </a:fld>
            <a:endParaRPr lang="nl-NL" altLang="nl-NL"/>
          </a:p>
        </p:txBody>
      </p:sp>
      <p:sp>
        <p:nvSpPr>
          <p:cNvPr id="5" name="Tijdelijke aanduiding voor voettekst 3"/>
          <p:cNvSpPr txBox="1">
            <a:spLocks/>
          </p:cNvSpPr>
          <p:nvPr/>
        </p:nvSpPr>
        <p:spPr>
          <a:xfrm>
            <a:off x="360000" y="6464250"/>
            <a:ext cx="5930400" cy="25435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nl-NL"/>
            </a:defPPr>
            <a:lvl1pPr marL="0" algn="r" defTabSz="914400" rtl="0" eaLnBrk="1" latinLnBrk="0" hangingPunct="1">
              <a:spcBef>
                <a:spcPts val="0"/>
              </a:spcBef>
              <a:defRPr sz="10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prstClr val="white"/>
                </a:solidFill>
              </a:rPr>
              <a:t>Tender STM info </a:t>
            </a:r>
            <a:r>
              <a:rPr lang="en-US" dirty="0" err="1" smtClean="0">
                <a:solidFill>
                  <a:prstClr val="white"/>
                </a:solidFill>
              </a:rPr>
              <a:t>sessie</a:t>
            </a:r>
            <a:r>
              <a:rPr lang="en-US" dirty="0" smtClean="0">
                <a:solidFill>
                  <a:prstClr val="white"/>
                </a:solidFill>
              </a:rPr>
              <a:t>, 4 </a:t>
            </a:r>
            <a:r>
              <a:rPr lang="en-US" dirty="0" err="1" smtClean="0">
                <a:solidFill>
                  <a:prstClr val="white"/>
                </a:solidFill>
              </a:rPr>
              <a:t>oktober</a:t>
            </a:r>
            <a:r>
              <a:rPr lang="en-US" dirty="0" smtClean="0">
                <a:solidFill>
                  <a:prstClr val="white"/>
                </a:solidFill>
              </a:rPr>
              <a:t> 2017</a:t>
            </a:r>
            <a:endParaRPr lang="en-GB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smtClean="0"/>
              <a:t> </a:t>
            </a:r>
            <a:endParaRPr lang="nl-NL" altLang="nl-NL" smtClean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9125" y="898525"/>
            <a:ext cx="7788275" cy="5329238"/>
          </a:xfrm>
        </p:spPr>
        <p:txBody>
          <a:bodyPr/>
          <a:lstStyle/>
          <a:p>
            <a:pPr>
              <a:defRPr/>
            </a:pPr>
            <a:r>
              <a:rPr lang="nl-NL" sz="2400" dirty="0">
                <a:solidFill>
                  <a:srgbClr val="002060"/>
                </a:solidFill>
              </a:rPr>
              <a:t> </a:t>
            </a:r>
            <a:r>
              <a:rPr lang="nl-NL" sz="2000" dirty="0" smtClean="0">
                <a:solidFill>
                  <a:srgbClr val="002060"/>
                </a:solidFill>
              </a:rPr>
              <a:t>Afroep/productie/levering </a:t>
            </a:r>
            <a:r>
              <a:rPr lang="nl-NL" sz="2000" dirty="0">
                <a:solidFill>
                  <a:srgbClr val="002060"/>
                </a:solidFill>
              </a:rPr>
              <a:t>van de ontwikkelde STM-ATB zal geschieden in diverse </a:t>
            </a:r>
            <a:r>
              <a:rPr lang="nl-NL" sz="2000" dirty="0" smtClean="0">
                <a:solidFill>
                  <a:srgbClr val="002060"/>
                </a:solidFill>
              </a:rPr>
              <a:t>staffels.</a:t>
            </a:r>
          </a:p>
          <a:p>
            <a:pPr marL="0" indent="0">
              <a:buFontTx/>
              <a:buNone/>
              <a:defRPr/>
            </a:pPr>
            <a:endParaRPr lang="nl-NL" sz="2000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nl-NL" sz="2000" dirty="0">
                <a:solidFill>
                  <a:srgbClr val="002060"/>
                </a:solidFill>
              </a:rPr>
              <a:t>Leveren van </a:t>
            </a:r>
            <a:r>
              <a:rPr lang="nl-NL" sz="2000" dirty="0" smtClean="0">
                <a:solidFill>
                  <a:srgbClr val="002060"/>
                </a:solidFill>
              </a:rPr>
              <a:t>bewijs veiligheid en </a:t>
            </a:r>
          </a:p>
          <a:p>
            <a:pPr marL="0" indent="0">
              <a:buFontTx/>
              <a:buNone/>
              <a:defRPr/>
            </a:pPr>
            <a:r>
              <a:rPr lang="nl-NL" sz="2000" dirty="0">
                <a:solidFill>
                  <a:srgbClr val="002060"/>
                </a:solidFill>
              </a:rPr>
              <a:t> </a:t>
            </a:r>
            <a:r>
              <a:rPr lang="nl-NL" sz="2000" dirty="0" smtClean="0">
                <a:solidFill>
                  <a:srgbClr val="002060"/>
                </a:solidFill>
              </a:rPr>
              <a:t> EG conformiteitsverklaringen,</a:t>
            </a:r>
          </a:p>
          <a:p>
            <a:pPr marL="0" indent="0">
              <a:buFontTx/>
              <a:buNone/>
              <a:defRPr/>
            </a:pPr>
            <a:r>
              <a:rPr lang="nl-NL" sz="2000" dirty="0" smtClean="0">
                <a:solidFill>
                  <a:srgbClr val="002060"/>
                </a:solidFill>
              </a:rPr>
              <a:t>  documentatie</a:t>
            </a:r>
            <a:r>
              <a:rPr lang="nl-NL" sz="2000" dirty="0">
                <a:solidFill>
                  <a:srgbClr val="002060"/>
                </a:solidFill>
              </a:rPr>
              <a:t>, ondersteuning bij integratie in </a:t>
            </a:r>
            <a:r>
              <a:rPr lang="nl-NL" sz="2000" dirty="0" smtClean="0">
                <a:solidFill>
                  <a:srgbClr val="002060"/>
                </a:solidFill>
              </a:rPr>
              <a:t>    </a:t>
            </a:r>
          </a:p>
          <a:p>
            <a:pPr marL="0" indent="0">
              <a:buFontTx/>
              <a:buNone/>
              <a:defRPr/>
            </a:pPr>
            <a:r>
              <a:rPr lang="nl-NL" sz="2000" dirty="0">
                <a:solidFill>
                  <a:srgbClr val="002060"/>
                </a:solidFill>
              </a:rPr>
              <a:t> </a:t>
            </a:r>
            <a:r>
              <a:rPr lang="nl-NL" sz="2000" dirty="0" smtClean="0">
                <a:solidFill>
                  <a:srgbClr val="002060"/>
                </a:solidFill>
              </a:rPr>
              <a:t> materieel</a:t>
            </a:r>
            <a:r>
              <a:rPr lang="nl-NL" sz="2000" dirty="0">
                <a:solidFill>
                  <a:srgbClr val="002060"/>
                </a:solidFill>
              </a:rPr>
              <a:t>, </a:t>
            </a:r>
            <a:r>
              <a:rPr lang="nl-NL" sz="2000" dirty="0" smtClean="0">
                <a:solidFill>
                  <a:srgbClr val="002060"/>
                </a:solidFill>
              </a:rPr>
              <a:t>Intellectueel eigendom.</a:t>
            </a:r>
            <a:endParaRPr lang="nl-NL" sz="2000" dirty="0">
              <a:solidFill>
                <a:srgbClr val="002060"/>
              </a:solidFill>
            </a:endParaRPr>
          </a:p>
          <a:p>
            <a:pPr>
              <a:buNone/>
              <a:defRPr/>
            </a:pPr>
            <a:endParaRPr lang="nl-NL" sz="2000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nl-NL" sz="2000" dirty="0">
                <a:solidFill>
                  <a:srgbClr val="002060"/>
                </a:solidFill>
              </a:rPr>
              <a:t>Beheer, herstel en onderhoud </a:t>
            </a:r>
            <a:r>
              <a:rPr lang="nl-NL" sz="2000" dirty="0" smtClean="0">
                <a:solidFill>
                  <a:srgbClr val="002060"/>
                </a:solidFill>
              </a:rPr>
              <a:t>w.o. update </a:t>
            </a:r>
            <a:r>
              <a:rPr lang="nl-NL" sz="2000" dirty="0">
                <a:solidFill>
                  <a:srgbClr val="002060"/>
                </a:solidFill>
              </a:rPr>
              <a:t>/ upgrades van het </a:t>
            </a:r>
            <a:r>
              <a:rPr lang="nl-NL" sz="2000" dirty="0" smtClean="0">
                <a:solidFill>
                  <a:srgbClr val="002060"/>
                </a:solidFill>
              </a:rPr>
              <a:t>ontwerp </a:t>
            </a:r>
            <a:r>
              <a:rPr lang="nl-NL" sz="2000" dirty="0">
                <a:solidFill>
                  <a:srgbClr val="002060"/>
                </a:solidFill>
              </a:rPr>
              <a:t>voor een periode van </a:t>
            </a:r>
            <a:r>
              <a:rPr lang="nl-NL" sz="2000" dirty="0" smtClean="0">
                <a:solidFill>
                  <a:srgbClr val="002060"/>
                </a:solidFill>
              </a:rPr>
              <a:t>15 / 20 / 25 jaar.</a:t>
            </a:r>
          </a:p>
          <a:p>
            <a:pPr marL="0" indent="0">
              <a:buFontTx/>
              <a:buNone/>
              <a:defRPr/>
            </a:pPr>
            <a:endParaRPr lang="nl-NL" sz="2000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nl-NL" sz="2000" dirty="0">
                <a:solidFill>
                  <a:srgbClr val="002060"/>
                </a:solidFill>
              </a:rPr>
              <a:t>Optie voor het leveren van additionele STM-ATBEG modules voor de toekomstig uitrol van materieel dat nu niet tot de scope behoort</a:t>
            </a:r>
            <a:r>
              <a:rPr lang="nl-NL" sz="2000" dirty="0" smtClean="0">
                <a:solidFill>
                  <a:srgbClr val="002060"/>
                </a:solidFill>
              </a:rPr>
              <a:t>.</a:t>
            </a:r>
            <a:endParaRPr lang="nl-NL" sz="2000" dirty="0">
              <a:solidFill>
                <a:srgbClr val="002060"/>
              </a:solidFill>
            </a:endParaRPr>
          </a:p>
        </p:txBody>
      </p:sp>
      <p:sp>
        <p:nvSpPr>
          <p:cNvPr id="18436" name="Tijdelijke aanduiding voor dianumm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3C23C81-2D00-4BBD-A199-C30294CE7B96}" type="slidenum">
              <a:rPr lang="nl-NL" altLang="nl-NL"/>
              <a:pPr/>
              <a:t>26</a:t>
            </a:fld>
            <a:endParaRPr lang="nl-NL" altLang="nl-NL"/>
          </a:p>
        </p:txBody>
      </p:sp>
      <p:sp>
        <p:nvSpPr>
          <p:cNvPr id="5" name="Tijdelijke aanduiding voor voettekst 3"/>
          <p:cNvSpPr txBox="1">
            <a:spLocks/>
          </p:cNvSpPr>
          <p:nvPr/>
        </p:nvSpPr>
        <p:spPr>
          <a:xfrm>
            <a:off x="360000" y="6464250"/>
            <a:ext cx="5930400" cy="25435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nl-NL"/>
            </a:defPPr>
            <a:lvl1pPr marL="0" algn="r" defTabSz="914400" rtl="0" eaLnBrk="1" latinLnBrk="0" hangingPunct="1">
              <a:spcBef>
                <a:spcPts val="0"/>
              </a:spcBef>
              <a:defRPr sz="10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prstClr val="white"/>
                </a:solidFill>
              </a:rPr>
              <a:t>Tender STM info </a:t>
            </a:r>
            <a:r>
              <a:rPr lang="en-US" dirty="0" err="1" smtClean="0">
                <a:solidFill>
                  <a:prstClr val="white"/>
                </a:solidFill>
              </a:rPr>
              <a:t>sessie</a:t>
            </a:r>
            <a:r>
              <a:rPr lang="en-US" dirty="0" smtClean="0">
                <a:solidFill>
                  <a:prstClr val="white"/>
                </a:solidFill>
              </a:rPr>
              <a:t>, 4 </a:t>
            </a:r>
            <a:r>
              <a:rPr lang="en-US" dirty="0" err="1" smtClean="0">
                <a:solidFill>
                  <a:prstClr val="white"/>
                </a:solidFill>
              </a:rPr>
              <a:t>oktober</a:t>
            </a:r>
            <a:r>
              <a:rPr lang="en-US" dirty="0" smtClean="0">
                <a:solidFill>
                  <a:prstClr val="white"/>
                </a:solidFill>
              </a:rPr>
              <a:t> 2017</a:t>
            </a:r>
            <a:endParaRPr lang="en-GB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50128 Organisatie</a:t>
            </a:r>
            <a:endParaRPr lang="nl-NL" smtClean="0"/>
          </a:p>
        </p:txBody>
      </p:sp>
      <p:pic>
        <p:nvPicPr>
          <p:cNvPr id="19459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55825" y="1700213"/>
            <a:ext cx="5494338" cy="4497387"/>
          </a:xfrm>
        </p:spPr>
      </p:pic>
      <p:sp>
        <p:nvSpPr>
          <p:cNvPr id="19460" name="Tijdelijke aanduiding voor dianumm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2E13847-F997-46A5-BDBC-AB96F5189368}" type="slidenum">
              <a:rPr lang="nl-NL" altLang="nl-NL"/>
              <a:pPr/>
              <a:t>27</a:t>
            </a:fld>
            <a:endParaRPr lang="nl-NL" altLang="nl-NL"/>
          </a:p>
        </p:txBody>
      </p:sp>
      <p:sp>
        <p:nvSpPr>
          <p:cNvPr id="5" name="Tijdelijke aanduiding voor voettekst 3"/>
          <p:cNvSpPr txBox="1">
            <a:spLocks/>
          </p:cNvSpPr>
          <p:nvPr/>
        </p:nvSpPr>
        <p:spPr>
          <a:xfrm>
            <a:off x="360000" y="6464250"/>
            <a:ext cx="5930400" cy="25435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nl-NL"/>
            </a:defPPr>
            <a:lvl1pPr marL="0" algn="r" defTabSz="914400" rtl="0" eaLnBrk="1" latinLnBrk="0" hangingPunct="1">
              <a:spcBef>
                <a:spcPts val="0"/>
              </a:spcBef>
              <a:defRPr sz="10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prstClr val="white"/>
                </a:solidFill>
              </a:rPr>
              <a:t>Tender STM info </a:t>
            </a:r>
            <a:r>
              <a:rPr lang="en-US" dirty="0" err="1" smtClean="0">
                <a:solidFill>
                  <a:prstClr val="white"/>
                </a:solidFill>
              </a:rPr>
              <a:t>sessie</a:t>
            </a:r>
            <a:r>
              <a:rPr lang="en-US" dirty="0" smtClean="0">
                <a:solidFill>
                  <a:prstClr val="white"/>
                </a:solidFill>
              </a:rPr>
              <a:t>, 4 </a:t>
            </a:r>
            <a:r>
              <a:rPr lang="en-US" dirty="0" err="1" smtClean="0">
                <a:solidFill>
                  <a:prstClr val="white"/>
                </a:solidFill>
              </a:rPr>
              <a:t>oktober</a:t>
            </a:r>
            <a:r>
              <a:rPr lang="en-US" dirty="0" smtClean="0">
                <a:solidFill>
                  <a:prstClr val="white"/>
                </a:solidFill>
              </a:rPr>
              <a:t> 2017</a:t>
            </a:r>
            <a:endParaRPr lang="en-GB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title"/>
          </p:nvPr>
        </p:nvSpPr>
        <p:spPr>
          <a:xfrm>
            <a:off x="676275" y="836613"/>
            <a:ext cx="7788275" cy="431800"/>
          </a:xfrm>
        </p:spPr>
        <p:txBody>
          <a:bodyPr/>
          <a:lstStyle/>
          <a:p>
            <a:r>
              <a:rPr lang="nl-NL" altLang="nl-NL" dirty="0" smtClean="0"/>
              <a:t>Technische en beroepsbekwaamheid 1/4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6275" y="1412875"/>
            <a:ext cx="8143875" cy="482441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nl-NL" sz="2000" b="1" dirty="0">
                <a:solidFill>
                  <a:srgbClr val="002060"/>
                </a:solidFill>
              </a:rPr>
              <a:t>Het kunnen ontwikkelen en (laten) produceren voor het toepassingsveld. Gegadigde dient aantoonbaar ervaring te hebben met: </a:t>
            </a:r>
            <a:endParaRPr lang="nl-NL" sz="2000" b="1" dirty="0" smtClean="0">
              <a:solidFill>
                <a:srgbClr val="002060"/>
              </a:solidFill>
            </a:endParaRPr>
          </a:p>
          <a:p>
            <a:pPr marL="0" indent="0">
              <a:buFontTx/>
              <a:buNone/>
              <a:defRPr/>
            </a:pPr>
            <a:endParaRPr lang="nl-NL" sz="2000" b="1" dirty="0">
              <a:solidFill>
                <a:srgbClr val="002060"/>
              </a:solidFill>
            </a:endParaRPr>
          </a:p>
          <a:p>
            <a:pPr lvl="1">
              <a:defRPr/>
            </a:pPr>
            <a:r>
              <a:rPr lang="nl-NL" sz="2000" dirty="0">
                <a:solidFill>
                  <a:srgbClr val="002060"/>
                </a:solidFill>
              </a:rPr>
              <a:t>ontwikkelen </a:t>
            </a:r>
            <a:r>
              <a:rPr lang="nl-NL" sz="2000" dirty="0" smtClean="0">
                <a:solidFill>
                  <a:srgbClr val="002060"/>
                </a:solidFill>
              </a:rPr>
              <a:t>(in </a:t>
            </a:r>
            <a:r>
              <a:rPr lang="nl-NL" sz="2000" dirty="0">
                <a:solidFill>
                  <a:srgbClr val="002060"/>
                </a:solidFill>
              </a:rPr>
              <a:t>eigen beheer ontwerpen en </a:t>
            </a:r>
            <a:r>
              <a:rPr lang="nl-NL" sz="2000" dirty="0" err="1" smtClean="0">
                <a:solidFill>
                  <a:srgbClr val="002060"/>
                </a:solidFill>
              </a:rPr>
              <a:t>engineeren</a:t>
            </a:r>
            <a:r>
              <a:rPr lang="nl-NL" sz="2000" dirty="0" smtClean="0">
                <a:solidFill>
                  <a:srgbClr val="002060"/>
                </a:solidFill>
              </a:rPr>
              <a:t>) en </a:t>
            </a:r>
            <a:endParaRPr lang="nl-NL" sz="2000" dirty="0">
              <a:solidFill>
                <a:srgbClr val="002060"/>
              </a:solidFill>
            </a:endParaRPr>
          </a:p>
          <a:p>
            <a:pPr lvl="1">
              <a:defRPr/>
            </a:pPr>
            <a:r>
              <a:rPr lang="nl-NL" sz="2000" dirty="0">
                <a:solidFill>
                  <a:srgbClr val="002060"/>
                </a:solidFill>
              </a:rPr>
              <a:t>(laten) produceren en </a:t>
            </a:r>
          </a:p>
          <a:p>
            <a:pPr lvl="1">
              <a:defRPr/>
            </a:pPr>
            <a:r>
              <a:rPr lang="nl-NL" sz="2000" dirty="0">
                <a:solidFill>
                  <a:srgbClr val="002060"/>
                </a:solidFill>
              </a:rPr>
              <a:t>(laten) testen van geïntegreerde hard/software producten (‘embedded systems’) onder andere omvattend digitale signaal verwerking) die functioneren onder hoge eisen aangaande </a:t>
            </a:r>
          </a:p>
          <a:p>
            <a:pPr lvl="1">
              <a:defRPr/>
            </a:pPr>
            <a:r>
              <a:rPr lang="nl-NL" sz="2000" dirty="0">
                <a:solidFill>
                  <a:srgbClr val="002060"/>
                </a:solidFill>
              </a:rPr>
              <a:t>trillingen/schokken (mechanische belasting), </a:t>
            </a:r>
          </a:p>
          <a:p>
            <a:pPr lvl="1">
              <a:defRPr/>
            </a:pPr>
            <a:r>
              <a:rPr lang="nl-NL" sz="2000" dirty="0">
                <a:solidFill>
                  <a:srgbClr val="002060"/>
                </a:solidFill>
              </a:rPr>
              <a:t>hoge/lage temperaturen (+</a:t>
            </a:r>
            <a:r>
              <a:rPr lang="nl-NL" sz="2000" dirty="0" smtClean="0">
                <a:solidFill>
                  <a:srgbClr val="002060"/>
                </a:solidFill>
              </a:rPr>
              <a:t>85 / </a:t>
            </a:r>
            <a:r>
              <a:rPr lang="nl-NL" sz="2000" dirty="0">
                <a:solidFill>
                  <a:srgbClr val="002060"/>
                </a:solidFill>
              </a:rPr>
              <a:t>– 20 graden C</a:t>
            </a:r>
            <a:r>
              <a:rPr lang="nl-NL" sz="2000" dirty="0" smtClean="0">
                <a:solidFill>
                  <a:srgbClr val="002060"/>
                </a:solidFill>
              </a:rPr>
              <a:t>), </a:t>
            </a:r>
            <a:endParaRPr lang="nl-NL" sz="2000" dirty="0">
              <a:solidFill>
                <a:srgbClr val="002060"/>
              </a:solidFill>
            </a:endParaRPr>
          </a:p>
          <a:p>
            <a:pPr lvl="1">
              <a:defRPr/>
            </a:pPr>
            <a:r>
              <a:rPr lang="nl-NL" sz="2000" dirty="0" smtClean="0">
                <a:solidFill>
                  <a:srgbClr val="002060"/>
                </a:solidFill>
              </a:rPr>
              <a:t>EM velden </a:t>
            </a:r>
            <a:r>
              <a:rPr lang="nl-NL" sz="2000" dirty="0">
                <a:solidFill>
                  <a:srgbClr val="002060"/>
                </a:solidFill>
              </a:rPr>
              <a:t>en </a:t>
            </a:r>
            <a:r>
              <a:rPr lang="nl-NL" sz="2000" dirty="0" err="1" smtClean="0">
                <a:solidFill>
                  <a:srgbClr val="002060"/>
                </a:solidFill>
              </a:rPr>
              <a:t>transiënten</a:t>
            </a:r>
            <a:r>
              <a:rPr lang="nl-NL" sz="2000" dirty="0" smtClean="0">
                <a:solidFill>
                  <a:srgbClr val="002060"/>
                </a:solidFill>
              </a:rPr>
              <a:t>, </a:t>
            </a:r>
            <a:r>
              <a:rPr lang="nl-NL" sz="2000" dirty="0">
                <a:solidFill>
                  <a:srgbClr val="002060"/>
                </a:solidFill>
              </a:rPr>
              <a:t>zoals die bij toepassingen in treinen conform NEN-EN-50121 voor kunnen komen of qua EMC gelijkwaardige omgevingen</a:t>
            </a:r>
          </a:p>
          <a:p>
            <a:pPr>
              <a:defRPr/>
            </a:pPr>
            <a:endParaRPr lang="nl-NL" dirty="0"/>
          </a:p>
        </p:txBody>
      </p:sp>
      <p:sp>
        <p:nvSpPr>
          <p:cNvPr id="20484" name="Tijdelijke aanduiding voor dianumm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37F427A-57A9-4244-B215-B503911B8389}" type="slidenum">
              <a:rPr lang="nl-NL" altLang="nl-NL"/>
              <a:pPr/>
              <a:t>28</a:t>
            </a:fld>
            <a:endParaRPr lang="nl-NL" altLang="nl-NL"/>
          </a:p>
        </p:txBody>
      </p:sp>
      <p:sp>
        <p:nvSpPr>
          <p:cNvPr id="5" name="Tijdelijke aanduiding voor voettekst 3"/>
          <p:cNvSpPr txBox="1">
            <a:spLocks/>
          </p:cNvSpPr>
          <p:nvPr/>
        </p:nvSpPr>
        <p:spPr>
          <a:xfrm>
            <a:off x="360000" y="6464250"/>
            <a:ext cx="5930400" cy="25435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nl-NL"/>
            </a:defPPr>
            <a:lvl1pPr marL="0" algn="r" defTabSz="914400" rtl="0" eaLnBrk="1" latinLnBrk="0" hangingPunct="1">
              <a:spcBef>
                <a:spcPts val="0"/>
              </a:spcBef>
              <a:defRPr sz="10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prstClr val="white"/>
                </a:solidFill>
              </a:rPr>
              <a:t>Tender STM info </a:t>
            </a:r>
            <a:r>
              <a:rPr lang="en-US" dirty="0" err="1" smtClean="0">
                <a:solidFill>
                  <a:prstClr val="white"/>
                </a:solidFill>
              </a:rPr>
              <a:t>sessie</a:t>
            </a:r>
            <a:r>
              <a:rPr lang="en-US" dirty="0" smtClean="0">
                <a:solidFill>
                  <a:prstClr val="white"/>
                </a:solidFill>
              </a:rPr>
              <a:t>, 4 </a:t>
            </a:r>
            <a:r>
              <a:rPr lang="en-US" dirty="0" err="1" smtClean="0">
                <a:solidFill>
                  <a:prstClr val="white"/>
                </a:solidFill>
              </a:rPr>
              <a:t>oktober</a:t>
            </a:r>
            <a:r>
              <a:rPr lang="en-US" dirty="0" smtClean="0">
                <a:solidFill>
                  <a:prstClr val="white"/>
                </a:solidFill>
              </a:rPr>
              <a:t> 2017</a:t>
            </a:r>
            <a:endParaRPr lang="en-GB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33425" y="1249363"/>
            <a:ext cx="7788275" cy="496887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nl-NL" sz="2000" b="1" dirty="0">
                <a:solidFill>
                  <a:srgbClr val="002060"/>
                </a:solidFill>
              </a:rPr>
              <a:t>Het voldoende beheersen van of beschikken over </a:t>
            </a:r>
            <a:r>
              <a:rPr lang="nl-NL" sz="2000" b="1" u="sng" dirty="0" smtClean="0">
                <a:solidFill>
                  <a:srgbClr val="002060"/>
                </a:solidFill>
              </a:rPr>
              <a:t>kennis aangaande </a:t>
            </a:r>
            <a:r>
              <a:rPr lang="nl-NL" sz="2000" b="1" dirty="0" smtClean="0">
                <a:solidFill>
                  <a:srgbClr val="002060"/>
                </a:solidFill>
              </a:rPr>
              <a:t>de </a:t>
            </a:r>
            <a:r>
              <a:rPr lang="nl-NL" sz="2000" b="1" dirty="0">
                <a:solidFill>
                  <a:srgbClr val="002060"/>
                </a:solidFill>
              </a:rPr>
              <a:t>gevraagde </a:t>
            </a:r>
            <a:r>
              <a:rPr lang="nl-NL" sz="2000" b="1" dirty="0" smtClean="0">
                <a:solidFill>
                  <a:srgbClr val="002060"/>
                </a:solidFill>
              </a:rPr>
              <a:t>systeemveiligheid:</a:t>
            </a:r>
          </a:p>
          <a:p>
            <a:pPr marL="0" indent="0">
              <a:buFontTx/>
              <a:buNone/>
              <a:defRPr/>
            </a:pPr>
            <a:endParaRPr lang="nl-NL" sz="2000" b="1" dirty="0">
              <a:solidFill>
                <a:srgbClr val="002060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nl-NL" dirty="0" smtClean="0">
                <a:solidFill>
                  <a:srgbClr val="002060"/>
                </a:solidFill>
              </a:rPr>
              <a:t>Aantoonbare ervaring met ontwikkeling </a:t>
            </a:r>
            <a:r>
              <a:rPr lang="nl-NL" dirty="0">
                <a:solidFill>
                  <a:srgbClr val="002060"/>
                </a:solidFill>
              </a:rPr>
              <a:t>omvattende:</a:t>
            </a:r>
          </a:p>
          <a:p>
            <a:pPr marL="0" indent="0">
              <a:buFontTx/>
              <a:buNone/>
              <a:defRPr/>
            </a:pPr>
            <a:r>
              <a:rPr lang="nl-NL" dirty="0">
                <a:solidFill>
                  <a:srgbClr val="002060"/>
                </a:solidFill>
              </a:rPr>
              <a:t>Ontwerp, engineering, en </a:t>
            </a:r>
            <a:r>
              <a:rPr lang="nl-NL" dirty="0" smtClean="0">
                <a:solidFill>
                  <a:srgbClr val="002060"/>
                </a:solidFill>
              </a:rPr>
              <a:t>systeemintegratie </a:t>
            </a:r>
            <a:r>
              <a:rPr lang="nl-NL" dirty="0">
                <a:solidFill>
                  <a:srgbClr val="002060"/>
                </a:solidFill>
              </a:rPr>
              <a:t>en </a:t>
            </a:r>
            <a:r>
              <a:rPr lang="nl-NL" dirty="0" smtClean="0">
                <a:solidFill>
                  <a:srgbClr val="002060"/>
                </a:solidFill>
              </a:rPr>
              <a:t>(</a:t>
            </a:r>
            <a:r>
              <a:rPr lang="nl-NL" dirty="0">
                <a:solidFill>
                  <a:srgbClr val="002060"/>
                </a:solidFill>
              </a:rPr>
              <a:t>laten) </a:t>
            </a:r>
            <a:r>
              <a:rPr lang="nl-NL" dirty="0" smtClean="0">
                <a:solidFill>
                  <a:srgbClr val="002060"/>
                </a:solidFill>
              </a:rPr>
              <a:t>produceren</a:t>
            </a:r>
          </a:p>
          <a:p>
            <a:pPr marL="0" indent="0">
              <a:buFontTx/>
              <a:buNone/>
              <a:defRPr/>
            </a:pPr>
            <a:r>
              <a:rPr lang="nl-NL" dirty="0" smtClean="0">
                <a:solidFill>
                  <a:srgbClr val="002060"/>
                </a:solidFill>
              </a:rPr>
              <a:t>onder</a:t>
            </a:r>
            <a:r>
              <a:rPr lang="nl-NL" dirty="0">
                <a:solidFill>
                  <a:srgbClr val="002060"/>
                </a:solidFill>
              </a:rPr>
              <a:t>: </a:t>
            </a:r>
          </a:p>
          <a:p>
            <a:pPr marL="0" indent="0">
              <a:buFontTx/>
              <a:buNone/>
              <a:defRPr/>
            </a:pPr>
            <a:r>
              <a:rPr lang="nl-NL" dirty="0" smtClean="0">
                <a:solidFill>
                  <a:srgbClr val="002060"/>
                </a:solidFill>
              </a:rPr>
              <a:t>    NEN-EN50126</a:t>
            </a:r>
            <a:r>
              <a:rPr lang="nl-NL" dirty="0">
                <a:solidFill>
                  <a:srgbClr val="002060"/>
                </a:solidFill>
              </a:rPr>
              <a:t>, 50128, 50129 </a:t>
            </a:r>
            <a:r>
              <a:rPr lang="nl-NL" dirty="0" smtClean="0">
                <a:solidFill>
                  <a:srgbClr val="002060"/>
                </a:solidFill>
              </a:rPr>
              <a:t>of</a:t>
            </a:r>
          </a:p>
          <a:p>
            <a:pPr marL="0" indent="0">
              <a:buFontTx/>
              <a:buNone/>
              <a:defRPr/>
            </a:pPr>
            <a:r>
              <a:rPr lang="nl-NL" dirty="0">
                <a:solidFill>
                  <a:srgbClr val="002060"/>
                </a:solidFill>
              </a:rPr>
              <a:t> </a:t>
            </a:r>
            <a:r>
              <a:rPr lang="nl-NL" dirty="0" smtClean="0">
                <a:solidFill>
                  <a:srgbClr val="002060"/>
                </a:solidFill>
              </a:rPr>
              <a:t>   NEN-EN-IEC </a:t>
            </a:r>
            <a:r>
              <a:rPr lang="nl-NL" dirty="0">
                <a:solidFill>
                  <a:srgbClr val="002060"/>
                </a:solidFill>
              </a:rPr>
              <a:t>60601 of NEN-EN-IEC 61508, </a:t>
            </a:r>
            <a:r>
              <a:rPr lang="nl-NL" dirty="0" smtClean="0">
                <a:solidFill>
                  <a:srgbClr val="002060"/>
                </a:solidFill>
              </a:rPr>
              <a:t>of</a:t>
            </a:r>
          </a:p>
          <a:p>
            <a:pPr marL="0" indent="0">
              <a:buFontTx/>
              <a:buNone/>
              <a:defRPr/>
            </a:pPr>
            <a:r>
              <a:rPr lang="nl-NL" dirty="0">
                <a:solidFill>
                  <a:srgbClr val="002060"/>
                </a:solidFill>
              </a:rPr>
              <a:t> </a:t>
            </a:r>
            <a:r>
              <a:rPr lang="nl-NL" dirty="0" smtClean="0">
                <a:solidFill>
                  <a:srgbClr val="002060"/>
                </a:solidFill>
              </a:rPr>
              <a:t>   NEN-EN-IEC </a:t>
            </a:r>
            <a:r>
              <a:rPr lang="nl-NL" dirty="0">
                <a:solidFill>
                  <a:srgbClr val="002060"/>
                </a:solidFill>
              </a:rPr>
              <a:t>61511 </a:t>
            </a:r>
            <a:r>
              <a:rPr lang="nl-NL" dirty="0" smtClean="0">
                <a:solidFill>
                  <a:srgbClr val="002060"/>
                </a:solidFill>
              </a:rPr>
              <a:t>of</a:t>
            </a:r>
          </a:p>
          <a:p>
            <a:pPr marL="0" indent="0">
              <a:buFontTx/>
              <a:buNone/>
              <a:defRPr/>
            </a:pPr>
            <a:r>
              <a:rPr lang="nl-NL" dirty="0">
                <a:solidFill>
                  <a:srgbClr val="002060"/>
                </a:solidFill>
              </a:rPr>
              <a:t> </a:t>
            </a:r>
            <a:r>
              <a:rPr lang="nl-NL" dirty="0" smtClean="0">
                <a:solidFill>
                  <a:srgbClr val="002060"/>
                </a:solidFill>
              </a:rPr>
              <a:t>   NEN-EN-IEC </a:t>
            </a:r>
            <a:r>
              <a:rPr lang="nl-NL" dirty="0">
                <a:solidFill>
                  <a:srgbClr val="002060"/>
                </a:solidFill>
              </a:rPr>
              <a:t>62061 of ISO 26262 </a:t>
            </a:r>
            <a:endParaRPr lang="nl-NL" dirty="0" smtClean="0">
              <a:solidFill>
                <a:srgbClr val="002060"/>
              </a:solidFill>
            </a:endParaRPr>
          </a:p>
          <a:p>
            <a:pPr marL="0" indent="0">
              <a:buFontTx/>
              <a:buNone/>
              <a:defRPr/>
            </a:pPr>
            <a:endParaRPr lang="nl-NL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nl-NL" dirty="0">
                <a:solidFill>
                  <a:srgbClr val="002060"/>
                </a:solidFill>
              </a:rPr>
              <a:t>Bij minimaal 1 referentie dient een veiligheidsprestatie conform </a:t>
            </a:r>
            <a:r>
              <a:rPr lang="nl-NL" dirty="0" smtClean="0">
                <a:solidFill>
                  <a:srgbClr val="002060"/>
                </a:solidFill>
              </a:rPr>
              <a:t>op SIL3  </a:t>
            </a:r>
            <a:r>
              <a:rPr lang="nl-NL" dirty="0">
                <a:solidFill>
                  <a:srgbClr val="002060"/>
                </a:solidFill>
              </a:rPr>
              <a:t>(conform normen NEN-EN 50126, 50128, 50129) gerealiseerd te zijn</a:t>
            </a:r>
          </a:p>
          <a:p>
            <a:pPr>
              <a:defRPr/>
            </a:pPr>
            <a:r>
              <a:rPr lang="nl-NL" dirty="0">
                <a:solidFill>
                  <a:srgbClr val="002060"/>
                </a:solidFill>
              </a:rPr>
              <a:t>Minimaal 1 referentie is gerealiseerd conform NEN-EN50126, 50128, 50129.</a:t>
            </a:r>
          </a:p>
          <a:p>
            <a:pPr>
              <a:defRPr/>
            </a:pPr>
            <a:endParaRPr lang="nl-NL" dirty="0"/>
          </a:p>
        </p:txBody>
      </p:sp>
      <p:sp>
        <p:nvSpPr>
          <p:cNvPr id="21507" name="Tijdelijke aanduiding voor dianumm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5FDC627-54A6-44FC-AD08-0121D5670E1F}" type="slidenum">
              <a:rPr lang="nl-NL" altLang="nl-NL"/>
              <a:pPr/>
              <a:t>29</a:t>
            </a:fld>
            <a:endParaRPr lang="nl-NL" altLang="nl-NL"/>
          </a:p>
        </p:txBody>
      </p:sp>
      <p:sp>
        <p:nvSpPr>
          <p:cNvPr id="4" name="Tijdelijke aanduiding voor voettekst 3"/>
          <p:cNvSpPr txBox="1">
            <a:spLocks/>
          </p:cNvSpPr>
          <p:nvPr/>
        </p:nvSpPr>
        <p:spPr>
          <a:xfrm>
            <a:off x="360000" y="6464250"/>
            <a:ext cx="5930400" cy="25435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nl-NL"/>
            </a:defPPr>
            <a:lvl1pPr marL="0" algn="r" defTabSz="914400" rtl="0" eaLnBrk="1" latinLnBrk="0" hangingPunct="1">
              <a:spcBef>
                <a:spcPts val="0"/>
              </a:spcBef>
              <a:defRPr sz="10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prstClr val="white"/>
                </a:solidFill>
              </a:rPr>
              <a:t>Tender STM info </a:t>
            </a:r>
            <a:r>
              <a:rPr lang="en-US" dirty="0" err="1" smtClean="0">
                <a:solidFill>
                  <a:prstClr val="white"/>
                </a:solidFill>
              </a:rPr>
              <a:t>sessie</a:t>
            </a:r>
            <a:r>
              <a:rPr lang="en-US" dirty="0" smtClean="0">
                <a:solidFill>
                  <a:prstClr val="white"/>
                </a:solidFill>
              </a:rPr>
              <a:t>, 4 </a:t>
            </a:r>
            <a:r>
              <a:rPr lang="en-US" dirty="0" err="1" smtClean="0">
                <a:solidFill>
                  <a:prstClr val="white"/>
                </a:solidFill>
              </a:rPr>
              <a:t>oktober</a:t>
            </a:r>
            <a:r>
              <a:rPr lang="en-US" dirty="0" smtClean="0">
                <a:solidFill>
                  <a:prstClr val="white"/>
                </a:solidFill>
              </a:rPr>
              <a:t> 2017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704850" y="522288"/>
            <a:ext cx="7788275" cy="431800"/>
          </a:xfrm>
        </p:spPr>
        <p:txBody>
          <a:bodyPr/>
          <a:lstStyle/>
          <a:p>
            <a:r>
              <a:rPr lang="nl-NL" altLang="nl-NL" dirty="0" smtClean="0"/>
              <a:t>Technische en beroepsbekwaamheid </a:t>
            </a:r>
            <a:r>
              <a:rPr lang="nl-NL" altLang="nl-NL" dirty="0"/>
              <a:t>2</a:t>
            </a:r>
            <a:r>
              <a:rPr lang="nl-NL" altLang="nl-NL" dirty="0" smtClean="0"/>
              <a:t>/4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Uitgangspunten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285354" y="1980000"/>
            <a:ext cx="7645665" cy="4140000"/>
          </a:xfrm>
        </p:spPr>
        <p:txBody>
          <a:bodyPr/>
          <a:lstStyle/>
          <a:p>
            <a:r>
              <a:rPr lang="nl-NL" dirty="0"/>
              <a:t>Interactief, als er vragen zijn, kunnen ze worden gesteld.</a:t>
            </a:r>
          </a:p>
          <a:p>
            <a:endParaRPr lang="nl-NL" dirty="0"/>
          </a:p>
          <a:p>
            <a:r>
              <a:rPr lang="nl-NL" dirty="0"/>
              <a:t>Vragen die worden gesteld tijdens de informatiesessie worden waar mogelijk beantwoord.</a:t>
            </a:r>
          </a:p>
          <a:p>
            <a:endParaRPr lang="nl-NL" dirty="0"/>
          </a:p>
          <a:p>
            <a:r>
              <a:rPr lang="nl-NL" dirty="0"/>
              <a:t>Vragen worden genotuleerd en nogmaals beantwoord in de Nota van inlichtingen. Het antwoord dat wordt gegeven in de </a:t>
            </a:r>
            <a:r>
              <a:rPr lang="nl-NL" dirty="0" err="1"/>
              <a:t>NvI</a:t>
            </a:r>
            <a:r>
              <a:rPr lang="nl-NL" dirty="0"/>
              <a:t> is het definitieve antwoord</a:t>
            </a:r>
          </a:p>
          <a:p>
            <a:endParaRPr lang="nl-NL" dirty="0"/>
          </a:p>
          <a:p>
            <a:r>
              <a:rPr lang="nl-NL" dirty="0"/>
              <a:t> Deze informatie  bijeenkomst gaat alleen over de STM aanbesteding</a:t>
            </a:r>
          </a:p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7C21-81A6-CE44-ABED-0B52353B6E72}" type="slidenum">
              <a:rPr lang="en-GB" smtClean="0">
                <a:solidFill>
                  <a:prstClr val="white"/>
                </a:solidFill>
              </a:rPr>
              <a:pPr/>
              <a:t>3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Tijdelijke aanduiding voor voettekst 3"/>
          <p:cNvSpPr txBox="1">
            <a:spLocks/>
          </p:cNvSpPr>
          <p:nvPr/>
        </p:nvSpPr>
        <p:spPr>
          <a:xfrm>
            <a:off x="360000" y="6464250"/>
            <a:ext cx="5930400" cy="25435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nl-NL"/>
            </a:defPPr>
            <a:lvl1pPr marL="0" algn="r" defTabSz="914400" rtl="0" eaLnBrk="1" latinLnBrk="0" hangingPunct="1">
              <a:spcBef>
                <a:spcPts val="0"/>
              </a:spcBef>
              <a:defRPr sz="10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prstClr val="white"/>
                </a:solidFill>
              </a:rPr>
              <a:t>Tender STM info </a:t>
            </a:r>
            <a:r>
              <a:rPr lang="en-US" dirty="0" err="1" smtClean="0">
                <a:solidFill>
                  <a:prstClr val="white"/>
                </a:solidFill>
              </a:rPr>
              <a:t>sessie</a:t>
            </a:r>
            <a:r>
              <a:rPr lang="en-US" dirty="0" smtClean="0">
                <a:solidFill>
                  <a:prstClr val="white"/>
                </a:solidFill>
              </a:rPr>
              <a:t>, 4 </a:t>
            </a:r>
            <a:r>
              <a:rPr lang="en-US" dirty="0" err="1" smtClean="0">
                <a:solidFill>
                  <a:prstClr val="white"/>
                </a:solidFill>
              </a:rPr>
              <a:t>oktober</a:t>
            </a:r>
            <a:r>
              <a:rPr lang="en-US" dirty="0" smtClean="0">
                <a:solidFill>
                  <a:prstClr val="white"/>
                </a:solidFill>
              </a:rPr>
              <a:t> 2017</a:t>
            </a: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249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6275" y="2205038"/>
            <a:ext cx="7788275" cy="403225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nl-NL" sz="2000" b="1" dirty="0">
                <a:solidFill>
                  <a:srgbClr val="002060"/>
                </a:solidFill>
              </a:rPr>
              <a:t>Het kunnen ontwerpen van de gevraagde </a:t>
            </a:r>
            <a:r>
              <a:rPr lang="nl-NL" sz="2000" b="1" dirty="0" smtClean="0">
                <a:solidFill>
                  <a:srgbClr val="002060"/>
                </a:solidFill>
              </a:rPr>
              <a:t>betrouwbaarheid:</a:t>
            </a:r>
          </a:p>
          <a:p>
            <a:pPr marL="0" indent="0">
              <a:buFontTx/>
              <a:buNone/>
              <a:defRPr/>
            </a:pPr>
            <a:endParaRPr lang="nl-NL" sz="2000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nl-NL" sz="2000" dirty="0" smtClean="0">
                <a:solidFill>
                  <a:srgbClr val="002060"/>
                </a:solidFill>
              </a:rPr>
              <a:t>aantoonbare </a:t>
            </a:r>
            <a:r>
              <a:rPr lang="nl-NL" sz="2000" dirty="0">
                <a:solidFill>
                  <a:srgbClr val="002060"/>
                </a:solidFill>
              </a:rPr>
              <a:t>ervaring </a:t>
            </a:r>
            <a:r>
              <a:rPr lang="nl-NL" sz="2000" dirty="0" smtClean="0">
                <a:solidFill>
                  <a:srgbClr val="002060"/>
                </a:solidFill>
              </a:rPr>
              <a:t>met </a:t>
            </a:r>
            <a:r>
              <a:rPr lang="nl-NL" sz="2000" dirty="0">
                <a:solidFill>
                  <a:srgbClr val="002060"/>
                </a:solidFill>
              </a:rPr>
              <a:t>het uitvoeren van betrouwbaarheidsberekeningen in overeenstemming met </a:t>
            </a:r>
            <a:r>
              <a:rPr lang="nl-NL" sz="2000" dirty="0" smtClean="0">
                <a:solidFill>
                  <a:srgbClr val="002060"/>
                </a:solidFill>
              </a:rPr>
              <a:t>MIL-HDBK-217 </a:t>
            </a:r>
            <a:r>
              <a:rPr lang="nl-NL" sz="2000" dirty="0">
                <a:solidFill>
                  <a:srgbClr val="002060"/>
                </a:solidFill>
              </a:rPr>
              <a:t>of gelijkwaardig</a:t>
            </a:r>
            <a:r>
              <a:rPr lang="nl-NL" sz="2000" dirty="0" smtClean="0">
                <a:solidFill>
                  <a:srgbClr val="002060"/>
                </a:solidFill>
              </a:rPr>
              <a:t>.  </a:t>
            </a:r>
            <a:r>
              <a:rPr lang="nl-NL" sz="2000" u="sng" dirty="0" err="1" smtClean="0">
                <a:solidFill>
                  <a:srgbClr val="002060"/>
                </a:solidFill>
              </a:rPr>
              <a:t>Parts</a:t>
            </a:r>
            <a:r>
              <a:rPr lang="nl-NL" sz="2000" u="sng" dirty="0" smtClean="0">
                <a:solidFill>
                  <a:srgbClr val="002060"/>
                </a:solidFill>
              </a:rPr>
              <a:t> </a:t>
            </a:r>
            <a:r>
              <a:rPr lang="nl-NL" sz="2000" u="sng" dirty="0" err="1" smtClean="0">
                <a:solidFill>
                  <a:srgbClr val="002060"/>
                </a:solidFill>
              </a:rPr>
              <a:t>count</a:t>
            </a:r>
            <a:r>
              <a:rPr lang="nl-NL" sz="2000" u="sng" dirty="0" smtClean="0">
                <a:solidFill>
                  <a:srgbClr val="002060"/>
                </a:solidFill>
              </a:rPr>
              <a:t> &amp; K-factors.</a:t>
            </a:r>
            <a:endParaRPr lang="nl-NL" sz="2000" u="sng" dirty="0">
              <a:solidFill>
                <a:srgbClr val="002060"/>
              </a:solidFill>
            </a:endParaRPr>
          </a:p>
          <a:p>
            <a:pPr>
              <a:defRPr/>
            </a:pPr>
            <a:endParaRPr lang="nl-NL" dirty="0">
              <a:solidFill>
                <a:srgbClr val="002060"/>
              </a:solidFill>
            </a:endParaRPr>
          </a:p>
        </p:txBody>
      </p:sp>
      <p:sp>
        <p:nvSpPr>
          <p:cNvPr id="22531" name="Tijdelijke aanduiding voor dianumm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29C4B62-E142-4D3E-BA0E-F6F90D007E82}" type="slidenum">
              <a:rPr lang="nl-NL" altLang="nl-NL"/>
              <a:pPr/>
              <a:t>30</a:t>
            </a:fld>
            <a:endParaRPr lang="nl-NL" altLang="nl-NL"/>
          </a:p>
        </p:txBody>
      </p:sp>
      <p:sp>
        <p:nvSpPr>
          <p:cNvPr id="4" name="Tijdelijke aanduiding voor voettekst 3"/>
          <p:cNvSpPr txBox="1">
            <a:spLocks/>
          </p:cNvSpPr>
          <p:nvPr/>
        </p:nvSpPr>
        <p:spPr>
          <a:xfrm>
            <a:off x="360000" y="6464250"/>
            <a:ext cx="5930400" cy="25435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nl-NL"/>
            </a:defPPr>
            <a:lvl1pPr marL="0" algn="r" defTabSz="914400" rtl="0" eaLnBrk="1" latinLnBrk="0" hangingPunct="1">
              <a:spcBef>
                <a:spcPts val="0"/>
              </a:spcBef>
              <a:defRPr sz="10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prstClr val="white"/>
                </a:solidFill>
              </a:rPr>
              <a:t>Tender STM info </a:t>
            </a:r>
            <a:r>
              <a:rPr lang="en-US" dirty="0" err="1" smtClean="0">
                <a:solidFill>
                  <a:prstClr val="white"/>
                </a:solidFill>
              </a:rPr>
              <a:t>sessie</a:t>
            </a:r>
            <a:r>
              <a:rPr lang="en-US" dirty="0" smtClean="0">
                <a:solidFill>
                  <a:prstClr val="white"/>
                </a:solidFill>
              </a:rPr>
              <a:t>, 4 </a:t>
            </a:r>
            <a:r>
              <a:rPr lang="en-US" dirty="0" err="1" smtClean="0">
                <a:solidFill>
                  <a:prstClr val="white"/>
                </a:solidFill>
              </a:rPr>
              <a:t>oktober</a:t>
            </a:r>
            <a:r>
              <a:rPr lang="en-US" dirty="0" smtClean="0">
                <a:solidFill>
                  <a:prstClr val="white"/>
                </a:solidFill>
              </a:rPr>
              <a:t> 2017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676275" y="836613"/>
            <a:ext cx="7788275" cy="431800"/>
          </a:xfrm>
        </p:spPr>
        <p:txBody>
          <a:bodyPr/>
          <a:lstStyle/>
          <a:p>
            <a:r>
              <a:rPr lang="nl-NL" altLang="nl-NL" dirty="0" smtClean="0"/>
              <a:t>Technische en beroepsbekwaamheid </a:t>
            </a:r>
            <a:r>
              <a:rPr lang="nl-NL" altLang="nl-NL" dirty="0"/>
              <a:t>3</a:t>
            </a:r>
            <a:r>
              <a:rPr lang="nl-NL" altLang="nl-NL" dirty="0" smtClean="0"/>
              <a:t>/4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38175" y="1652588"/>
            <a:ext cx="7788275" cy="403225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nl-NL" sz="2000" b="1" dirty="0">
                <a:solidFill>
                  <a:srgbClr val="002060"/>
                </a:solidFill>
              </a:rPr>
              <a:t>Het gedurende de productlevensduur bieden van </a:t>
            </a:r>
            <a:r>
              <a:rPr lang="nl-NL" sz="2000" b="1" dirty="0" smtClean="0">
                <a:solidFill>
                  <a:srgbClr val="002060"/>
                </a:solidFill>
              </a:rPr>
              <a:t>continuïteit:</a:t>
            </a:r>
          </a:p>
          <a:p>
            <a:pPr marL="0" indent="0">
              <a:buFontTx/>
              <a:buNone/>
              <a:defRPr/>
            </a:pPr>
            <a:r>
              <a:rPr lang="nl-NL" sz="2000" dirty="0">
                <a:solidFill>
                  <a:srgbClr val="002060"/>
                </a:solidFill>
              </a:rPr>
              <a:t/>
            </a:r>
            <a:br>
              <a:rPr lang="nl-NL" sz="2000" dirty="0">
                <a:solidFill>
                  <a:srgbClr val="002060"/>
                </a:solidFill>
              </a:rPr>
            </a:br>
            <a:r>
              <a:rPr lang="nl-NL" sz="2000" dirty="0">
                <a:solidFill>
                  <a:srgbClr val="002060"/>
                </a:solidFill>
              </a:rPr>
              <a:t>Gegadigde dient aantoonbaar ervaring te hebben met productbeheer op basis van: </a:t>
            </a:r>
            <a:endParaRPr lang="nl-NL" sz="2000" dirty="0" smtClean="0">
              <a:solidFill>
                <a:srgbClr val="002060"/>
              </a:solidFill>
            </a:endParaRPr>
          </a:p>
          <a:p>
            <a:pPr marL="0" indent="0">
              <a:buFontTx/>
              <a:buNone/>
              <a:defRPr/>
            </a:pPr>
            <a:endParaRPr lang="nl-NL" sz="2000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nl-NL" sz="2000" dirty="0">
                <a:solidFill>
                  <a:srgbClr val="002060"/>
                </a:solidFill>
              </a:rPr>
              <a:t>life cycle management van producten bedoeld voor een lange levensduur (&gt;20 jaar), </a:t>
            </a:r>
            <a:endParaRPr lang="nl-NL" sz="2000" dirty="0" smtClean="0">
              <a:solidFill>
                <a:srgbClr val="002060"/>
              </a:solidFill>
            </a:endParaRPr>
          </a:p>
          <a:p>
            <a:pPr>
              <a:defRPr/>
            </a:pPr>
            <a:endParaRPr lang="nl-NL" sz="2000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nl-NL" sz="2000" dirty="0">
                <a:solidFill>
                  <a:srgbClr val="002060"/>
                </a:solidFill>
              </a:rPr>
              <a:t>waarbij inbegrepen is het niet meer in de markt beschikbaar zijn van onderdelen (obsolesence management).</a:t>
            </a:r>
          </a:p>
          <a:p>
            <a:pPr>
              <a:defRPr/>
            </a:pPr>
            <a:endParaRPr lang="nl-NL" dirty="0"/>
          </a:p>
        </p:txBody>
      </p:sp>
      <p:sp>
        <p:nvSpPr>
          <p:cNvPr id="23555" name="Tijdelijke aanduiding voor dianumm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12895F8-08F7-4EC3-AB88-282CF576150F}" type="slidenum">
              <a:rPr lang="nl-NL" altLang="nl-NL"/>
              <a:pPr/>
              <a:t>31</a:t>
            </a:fld>
            <a:endParaRPr lang="nl-NL" altLang="nl-NL"/>
          </a:p>
        </p:txBody>
      </p:sp>
      <p:sp>
        <p:nvSpPr>
          <p:cNvPr id="4" name="Tijdelijke aanduiding voor voettekst 3"/>
          <p:cNvSpPr txBox="1">
            <a:spLocks/>
          </p:cNvSpPr>
          <p:nvPr/>
        </p:nvSpPr>
        <p:spPr>
          <a:xfrm>
            <a:off x="360000" y="6464250"/>
            <a:ext cx="5930400" cy="25435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nl-NL"/>
            </a:defPPr>
            <a:lvl1pPr marL="0" algn="r" defTabSz="914400" rtl="0" eaLnBrk="1" latinLnBrk="0" hangingPunct="1">
              <a:spcBef>
                <a:spcPts val="0"/>
              </a:spcBef>
              <a:defRPr sz="10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prstClr val="white"/>
                </a:solidFill>
              </a:rPr>
              <a:t>Tender STM info </a:t>
            </a:r>
            <a:r>
              <a:rPr lang="en-US" dirty="0" err="1" smtClean="0">
                <a:solidFill>
                  <a:prstClr val="white"/>
                </a:solidFill>
              </a:rPr>
              <a:t>sessie</a:t>
            </a:r>
            <a:r>
              <a:rPr lang="en-US" dirty="0" smtClean="0">
                <a:solidFill>
                  <a:prstClr val="white"/>
                </a:solidFill>
              </a:rPr>
              <a:t>, 4 </a:t>
            </a:r>
            <a:r>
              <a:rPr lang="en-US" dirty="0" err="1" smtClean="0">
                <a:solidFill>
                  <a:prstClr val="white"/>
                </a:solidFill>
              </a:rPr>
              <a:t>oktober</a:t>
            </a:r>
            <a:r>
              <a:rPr lang="en-US" dirty="0" smtClean="0">
                <a:solidFill>
                  <a:prstClr val="white"/>
                </a:solidFill>
              </a:rPr>
              <a:t> 2017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676275" y="836613"/>
            <a:ext cx="7788275" cy="431800"/>
          </a:xfrm>
        </p:spPr>
        <p:txBody>
          <a:bodyPr/>
          <a:lstStyle/>
          <a:p>
            <a:r>
              <a:rPr lang="nl-NL" altLang="nl-NL" dirty="0" smtClean="0"/>
              <a:t>Technische en beroepsbekwaamheid </a:t>
            </a:r>
            <a:r>
              <a:rPr lang="nl-NL" altLang="nl-NL" dirty="0"/>
              <a:t>4</a:t>
            </a:r>
            <a:r>
              <a:rPr lang="nl-NL" altLang="nl-NL" dirty="0" smtClean="0"/>
              <a:t>/4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1"/>
          <p:cNvSpPr>
            <a:spLocks noGrp="1"/>
          </p:cNvSpPr>
          <p:nvPr>
            <p:ph type="title"/>
          </p:nvPr>
        </p:nvSpPr>
        <p:spPr>
          <a:xfrm>
            <a:off x="664800" y="790365"/>
            <a:ext cx="7964850" cy="792000"/>
          </a:xfrm>
        </p:spPr>
        <p:txBody>
          <a:bodyPr/>
          <a:lstStyle/>
          <a:p>
            <a:r>
              <a:rPr lang="en-US" altLang="nl-NL" dirty="0" err="1" smtClean="0"/>
              <a:t>Bekwaamheid</a:t>
            </a:r>
            <a:r>
              <a:rPr lang="en-US" altLang="nl-NL" dirty="0" smtClean="0"/>
              <a:t>, </a:t>
            </a:r>
            <a:r>
              <a:rPr lang="en-US" altLang="nl-NL" dirty="0" err="1" smtClean="0"/>
              <a:t>overige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relevante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kennis</a:t>
            </a:r>
            <a:endParaRPr lang="nl-NL" altLang="nl-NL" dirty="0" smtClean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5800" y="1795463"/>
            <a:ext cx="8029575" cy="403225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nl-NL" sz="2000" b="1" dirty="0">
                <a:solidFill>
                  <a:srgbClr val="002060"/>
                </a:solidFill>
              </a:rPr>
              <a:t>Het voldoende kunnen doorgronden van de gevraagde functionaliteit is van groot </a:t>
            </a:r>
            <a:r>
              <a:rPr lang="nl-NL" sz="2000" b="1" dirty="0" smtClean="0">
                <a:solidFill>
                  <a:srgbClr val="002060"/>
                </a:solidFill>
              </a:rPr>
              <a:t>belang:</a:t>
            </a:r>
          </a:p>
          <a:p>
            <a:pPr marL="0" indent="0">
              <a:buFontTx/>
              <a:buNone/>
              <a:defRPr/>
            </a:pPr>
            <a:endParaRPr lang="nl-NL" sz="2000" b="1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nl-NL" sz="2000" dirty="0">
                <a:solidFill>
                  <a:srgbClr val="002060"/>
                </a:solidFill>
              </a:rPr>
              <a:t>Gegadigde dient voor deze opdracht te kunnen beschikken over- kennis en capaciteit inzake het </a:t>
            </a:r>
            <a:r>
              <a:rPr lang="nl-NL" sz="2000" dirty="0" smtClean="0">
                <a:solidFill>
                  <a:srgbClr val="002060"/>
                </a:solidFill>
              </a:rPr>
              <a:t>toepassen specificaties </a:t>
            </a:r>
            <a:r>
              <a:rPr lang="nl-NL" sz="2000" dirty="0">
                <a:solidFill>
                  <a:srgbClr val="002060"/>
                </a:solidFill>
              </a:rPr>
              <a:t>van</a:t>
            </a:r>
            <a:r>
              <a:rPr lang="nl-NL" sz="2000" dirty="0" smtClean="0">
                <a:solidFill>
                  <a:srgbClr val="002060"/>
                </a:solidFill>
              </a:rPr>
              <a:t>:</a:t>
            </a:r>
          </a:p>
          <a:p>
            <a:pPr>
              <a:defRPr/>
            </a:pPr>
            <a:endParaRPr lang="nl-NL" sz="2000" dirty="0">
              <a:solidFill>
                <a:srgbClr val="002060"/>
              </a:solidFill>
            </a:endParaRPr>
          </a:p>
          <a:p>
            <a:pPr lvl="2">
              <a:defRPr/>
            </a:pPr>
            <a:r>
              <a:rPr lang="nl-NL" sz="2000" dirty="0" smtClean="0">
                <a:solidFill>
                  <a:srgbClr val="002060"/>
                </a:solidFill>
              </a:rPr>
              <a:t>ERTMS zoals </a:t>
            </a:r>
            <a:r>
              <a:rPr lang="nl-NL" sz="2000" dirty="0">
                <a:solidFill>
                  <a:srgbClr val="002060"/>
                </a:solidFill>
              </a:rPr>
              <a:t>opgenomen in Annex A van de TSI CCS (‘de </a:t>
            </a:r>
            <a:r>
              <a:rPr lang="nl-NL" sz="2000" dirty="0" err="1">
                <a:solidFill>
                  <a:srgbClr val="002060"/>
                </a:solidFill>
              </a:rPr>
              <a:t>SUBSET’s</a:t>
            </a:r>
            <a:r>
              <a:rPr lang="nl-NL" sz="2000" dirty="0">
                <a:solidFill>
                  <a:srgbClr val="002060"/>
                </a:solidFill>
              </a:rPr>
              <a:t>’), en </a:t>
            </a:r>
          </a:p>
          <a:p>
            <a:pPr lvl="2">
              <a:defRPr/>
            </a:pPr>
            <a:r>
              <a:rPr lang="nl-NL" sz="2000" dirty="0">
                <a:solidFill>
                  <a:srgbClr val="002060"/>
                </a:solidFill>
              </a:rPr>
              <a:t>ATB-EG baansignalen en de decodering daarvan, en </a:t>
            </a:r>
            <a:endParaRPr lang="nl-NL" sz="2000" dirty="0" smtClean="0">
              <a:solidFill>
                <a:srgbClr val="002060"/>
              </a:solidFill>
            </a:endParaRPr>
          </a:p>
          <a:p>
            <a:pPr lvl="2">
              <a:defRPr/>
            </a:pPr>
            <a:r>
              <a:rPr lang="nl-NL" sz="2000" dirty="0" smtClean="0">
                <a:solidFill>
                  <a:srgbClr val="002060"/>
                </a:solidFill>
              </a:rPr>
              <a:t> één </a:t>
            </a:r>
            <a:r>
              <a:rPr lang="nl-NL" sz="2000" dirty="0">
                <a:solidFill>
                  <a:srgbClr val="002060"/>
                </a:solidFill>
              </a:rPr>
              <a:t>of meer ERTMS testlaboratoria.</a:t>
            </a:r>
            <a:endParaRPr lang="nl-NL" sz="2000" dirty="0" smtClean="0">
              <a:solidFill>
                <a:srgbClr val="002060"/>
              </a:solidFill>
            </a:endParaRPr>
          </a:p>
          <a:p>
            <a:pPr marL="266700" lvl="1" indent="0">
              <a:buFontTx/>
              <a:buNone/>
              <a:defRPr/>
            </a:pPr>
            <a:endParaRPr lang="nl-NL" sz="2400" dirty="0"/>
          </a:p>
          <a:p>
            <a:pPr>
              <a:defRPr/>
            </a:pPr>
            <a:endParaRPr lang="nl-NL" dirty="0"/>
          </a:p>
        </p:txBody>
      </p:sp>
      <p:sp>
        <p:nvSpPr>
          <p:cNvPr id="24580" name="Tijdelijke aanduiding voor dianumm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A9ED954-C7C2-4DCA-A69D-83F04DA018DD}" type="slidenum">
              <a:rPr lang="nl-NL" altLang="nl-NL"/>
              <a:pPr/>
              <a:t>32</a:t>
            </a:fld>
            <a:endParaRPr lang="nl-NL" altLang="nl-NL"/>
          </a:p>
        </p:txBody>
      </p:sp>
      <p:sp>
        <p:nvSpPr>
          <p:cNvPr id="5" name="Tijdelijke aanduiding voor voettekst 3"/>
          <p:cNvSpPr txBox="1">
            <a:spLocks/>
          </p:cNvSpPr>
          <p:nvPr/>
        </p:nvSpPr>
        <p:spPr>
          <a:xfrm>
            <a:off x="360000" y="6464250"/>
            <a:ext cx="5930400" cy="25435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nl-NL"/>
            </a:defPPr>
            <a:lvl1pPr marL="0" algn="r" defTabSz="914400" rtl="0" eaLnBrk="1" latinLnBrk="0" hangingPunct="1">
              <a:spcBef>
                <a:spcPts val="0"/>
              </a:spcBef>
              <a:defRPr sz="10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prstClr val="white"/>
                </a:solidFill>
              </a:rPr>
              <a:t>Tender STM info </a:t>
            </a:r>
            <a:r>
              <a:rPr lang="en-US" dirty="0" err="1" smtClean="0">
                <a:solidFill>
                  <a:prstClr val="white"/>
                </a:solidFill>
              </a:rPr>
              <a:t>sessie</a:t>
            </a:r>
            <a:r>
              <a:rPr lang="en-US" dirty="0" smtClean="0">
                <a:solidFill>
                  <a:prstClr val="white"/>
                </a:solidFill>
              </a:rPr>
              <a:t>, 4 </a:t>
            </a:r>
            <a:r>
              <a:rPr lang="en-US" dirty="0" err="1" smtClean="0">
                <a:solidFill>
                  <a:prstClr val="white"/>
                </a:solidFill>
              </a:rPr>
              <a:t>oktober</a:t>
            </a:r>
            <a:r>
              <a:rPr lang="en-US" dirty="0" smtClean="0">
                <a:solidFill>
                  <a:prstClr val="white"/>
                </a:solidFill>
              </a:rPr>
              <a:t> 2017</a:t>
            </a:r>
            <a:endParaRPr lang="en-GB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0" y="737589"/>
            <a:ext cx="6868114" cy="478972"/>
          </a:xfrm>
        </p:spPr>
        <p:txBody>
          <a:bodyPr/>
          <a:lstStyle/>
          <a:p>
            <a:r>
              <a:rPr lang="nl-NL" dirty="0" smtClean="0"/>
              <a:t>Systeemintegratie; doelen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7C21-81A6-CE44-ABED-0B52353B6E72}" type="slidenum">
              <a:rPr lang="en-GB" smtClean="0">
                <a:solidFill>
                  <a:prstClr val="white"/>
                </a:solidFill>
              </a:rPr>
              <a:pPr/>
              <a:t>33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4"/>
          </p:nvPr>
        </p:nvSpPr>
        <p:spPr>
          <a:xfrm>
            <a:off x="360000" y="1480456"/>
            <a:ext cx="8424000" cy="4639543"/>
          </a:xfrm>
        </p:spPr>
        <p:txBody>
          <a:bodyPr/>
          <a:lstStyle/>
          <a:p>
            <a:pPr marL="0" lvl="0" indent="0">
              <a:buClr>
                <a:srgbClr val="C00000"/>
              </a:buClr>
              <a:buNone/>
              <a:defRPr/>
            </a:pPr>
            <a:r>
              <a:rPr lang="en-GB" altLang="nl-NL" dirty="0" err="1">
                <a:solidFill>
                  <a:srgbClr val="002060"/>
                </a:solidFill>
              </a:rPr>
              <a:t>Aantonen</a:t>
            </a:r>
            <a:r>
              <a:rPr lang="en-GB" altLang="nl-NL" dirty="0">
                <a:solidFill>
                  <a:srgbClr val="002060"/>
                </a:solidFill>
              </a:rPr>
              <a:t> </a:t>
            </a:r>
            <a:r>
              <a:rPr lang="en-GB" altLang="nl-NL" dirty="0" err="1">
                <a:solidFill>
                  <a:srgbClr val="002060"/>
                </a:solidFill>
              </a:rPr>
              <a:t>samenwerking</a:t>
            </a:r>
            <a:r>
              <a:rPr lang="en-GB" altLang="nl-NL" dirty="0">
                <a:solidFill>
                  <a:srgbClr val="002060"/>
                </a:solidFill>
              </a:rPr>
              <a:t> </a:t>
            </a:r>
            <a:r>
              <a:rPr lang="en-GB" altLang="nl-NL" dirty="0" err="1">
                <a:solidFill>
                  <a:srgbClr val="002060"/>
                </a:solidFill>
              </a:rPr>
              <a:t>baan</a:t>
            </a:r>
            <a:r>
              <a:rPr lang="en-GB" altLang="nl-NL" dirty="0">
                <a:solidFill>
                  <a:srgbClr val="002060"/>
                </a:solidFill>
              </a:rPr>
              <a:t> </a:t>
            </a:r>
            <a:r>
              <a:rPr lang="en-GB" altLang="nl-NL" dirty="0" err="1">
                <a:solidFill>
                  <a:srgbClr val="002060"/>
                </a:solidFill>
              </a:rPr>
              <a:t>en</a:t>
            </a:r>
            <a:r>
              <a:rPr lang="en-GB" altLang="nl-NL" dirty="0">
                <a:solidFill>
                  <a:srgbClr val="002060"/>
                </a:solidFill>
              </a:rPr>
              <a:t> </a:t>
            </a:r>
            <a:r>
              <a:rPr lang="en-GB" altLang="nl-NL" dirty="0" err="1">
                <a:solidFill>
                  <a:srgbClr val="002060"/>
                </a:solidFill>
              </a:rPr>
              <a:t>trein</a:t>
            </a:r>
            <a:r>
              <a:rPr lang="en-GB" altLang="nl-NL" dirty="0" smtClean="0">
                <a:solidFill>
                  <a:srgbClr val="002060"/>
                </a:solidFill>
              </a:rPr>
              <a:t>:</a:t>
            </a:r>
          </a:p>
          <a:p>
            <a:pPr marL="0" lvl="0" indent="0">
              <a:buClr>
                <a:srgbClr val="C00000"/>
              </a:buClr>
              <a:buNone/>
              <a:defRPr/>
            </a:pPr>
            <a:endParaRPr lang="en-GB" altLang="nl-NL" dirty="0">
              <a:solidFill>
                <a:srgbClr val="002060"/>
              </a:solidFill>
            </a:endParaRPr>
          </a:p>
          <a:p>
            <a:pPr lvl="0">
              <a:buClr>
                <a:srgbClr val="C00000"/>
              </a:buClr>
              <a:buFontTx/>
              <a:buChar char="-"/>
              <a:defRPr/>
            </a:pPr>
            <a:r>
              <a:rPr lang="en-GB" altLang="nl-NL" dirty="0" err="1">
                <a:solidFill>
                  <a:srgbClr val="002060"/>
                </a:solidFill>
              </a:rPr>
              <a:t>Aantonen</a:t>
            </a:r>
            <a:r>
              <a:rPr lang="en-GB" altLang="nl-NL" dirty="0">
                <a:solidFill>
                  <a:srgbClr val="002060"/>
                </a:solidFill>
              </a:rPr>
              <a:t> </a:t>
            </a:r>
            <a:r>
              <a:rPr lang="en-GB" altLang="nl-NL" dirty="0" err="1">
                <a:solidFill>
                  <a:srgbClr val="002060"/>
                </a:solidFill>
              </a:rPr>
              <a:t>overdracht</a:t>
            </a:r>
            <a:r>
              <a:rPr lang="en-GB" altLang="nl-NL" dirty="0">
                <a:solidFill>
                  <a:srgbClr val="002060"/>
                </a:solidFill>
              </a:rPr>
              <a:t> </a:t>
            </a:r>
            <a:r>
              <a:rPr lang="en-GB" altLang="nl-NL" dirty="0" err="1" smtClean="0">
                <a:solidFill>
                  <a:srgbClr val="002060"/>
                </a:solidFill>
              </a:rPr>
              <a:t>baansignalen</a:t>
            </a:r>
            <a:r>
              <a:rPr lang="en-GB" altLang="nl-NL" dirty="0" smtClean="0">
                <a:solidFill>
                  <a:srgbClr val="002060"/>
                </a:solidFill>
              </a:rPr>
              <a:t/>
            </a:r>
            <a:br>
              <a:rPr lang="en-GB" altLang="nl-NL" dirty="0" smtClean="0">
                <a:solidFill>
                  <a:srgbClr val="002060"/>
                </a:solidFill>
              </a:rPr>
            </a:br>
            <a:endParaRPr lang="en-GB" altLang="nl-NL" dirty="0">
              <a:solidFill>
                <a:srgbClr val="002060"/>
              </a:solidFill>
            </a:endParaRPr>
          </a:p>
          <a:p>
            <a:pPr lvl="0">
              <a:buClr>
                <a:srgbClr val="C00000"/>
              </a:buClr>
              <a:buFontTx/>
              <a:buChar char="-"/>
              <a:defRPr/>
            </a:pPr>
            <a:r>
              <a:rPr lang="en-GB" altLang="nl-NL" dirty="0" err="1">
                <a:solidFill>
                  <a:srgbClr val="002060"/>
                </a:solidFill>
              </a:rPr>
              <a:t>Aantonen</a:t>
            </a:r>
            <a:r>
              <a:rPr lang="en-GB" altLang="nl-NL" dirty="0">
                <a:solidFill>
                  <a:srgbClr val="002060"/>
                </a:solidFill>
              </a:rPr>
              <a:t> </a:t>
            </a:r>
            <a:r>
              <a:rPr lang="en-GB" altLang="nl-NL" dirty="0" err="1">
                <a:solidFill>
                  <a:srgbClr val="002060"/>
                </a:solidFill>
              </a:rPr>
              <a:t>samenwerking</a:t>
            </a:r>
            <a:r>
              <a:rPr lang="en-GB" altLang="nl-NL" dirty="0">
                <a:solidFill>
                  <a:srgbClr val="002060"/>
                </a:solidFill>
              </a:rPr>
              <a:t> met </a:t>
            </a:r>
            <a:r>
              <a:rPr lang="en-GB" altLang="nl-NL" dirty="0" smtClean="0">
                <a:solidFill>
                  <a:srgbClr val="002060"/>
                </a:solidFill>
              </a:rPr>
              <a:t>EVC</a:t>
            </a:r>
            <a:br>
              <a:rPr lang="en-GB" altLang="nl-NL" dirty="0" smtClean="0">
                <a:solidFill>
                  <a:srgbClr val="002060"/>
                </a:solidFill>
              </a:rPr>
            </a:br>
            <a:endParaRPr lang="en-GB" altLang="nl-NL" dirty="0">
              <a:solidFill>
                <a:srgbClr val="002060"/>
              </a:solidFill>
            </a:endParaRPr>
          </a:p>
          <a:p>
            <a:pPr lvl="0">
              <a:buClr>
                <a:srgbClr val="C00000"/>
              </a:buClr>
              <a:buFontTx/>
              <a:buChar char="-"/>
              <a:defRPr/>
            </a:pPr>
            <a:r>
              <a:rPr lang="en-GB" altLang="nl-NL" dirty="0" err="1">
                <a:solidFill>
                  <a:srgbClr val="002060"/>
                </a:solidFill>
              </a:rPr>
              <a:t>Aantonen</a:t>
            </a:r>
            <a:r>
              <a:rPr lang="en-GB" altLang="nl-NL" dirty="0">
                <a:solidFill>
                  <a:srgbClr val="002060"/>
                </a:solidFill>
              </a:rPr>
              <a:t> </a:t>
            </a:r>
            <a:r>
              <a:rPr lang="en-GB" altLang="nl-NL" dirty="0" err="1">
                <a:solidFill>
                  <a:srgbClr val="002060"/>
                </a:solidFill>
              </a:rPr>
              <a:t>samenwerking</a:t>
            </a:r>
            <a:r>
              <a:rPr lang="en-GB" altLang="nl-NL" dirty="0">
                <a:solidFill>
                  <a:srgbClr val="002060"/>
                </a:solidFill>
              </a:rPr>
              <a:t> met </a:t>
            </a:r>
            <a:r>
              <a:rPr lang="en-GB" altLang="nl-NL" dirty="0" smtClean="0">
                <a:solidFill>
                  <a:srgbClr val="002060"/>
                </a:solidFill>
              </a:rPr>
              <a:t>DMI</a:t>
            </a:r>
            <a:br>
              <a:rPr lang="en-GB" altLang="nl-NL" dirty="0" smtClean="0">
                <a:solidFill>
                  <a:srgbClr val="002060"/>
                </a:solidFill>
              </a:rPr>
            </a:br>
            <a:endParaRPr lang="en-GB" altLang="nl-NL" dirty="0">
              <a:solidFill>
                <a:srgbClr val="002060"/>
              </a:solidFill>
            </a:endParaRPr>
          </a:p>
          <a:p>
            <a:pPr lvl="0">
              <a:buClr>
                <a:srgbClr val="C00000"/>
              </a:buClr>
              <a:buFontTx/>
              <a:buChar char="-"/>
              <a:defRPr/>
            </a:pPr>
            <a:r>
              <a:rPr lang="en-GB" altLang="nl-NL" dirty="0" err="1">
                <a:solidFill>
                  <a:srgbClr val="002060"/>
                </a:solidFill>
              </a:rPr>
              <a:t>Aantonen</a:t>
            </a:r>
            <a:r>
              <a:rPr lang="en-GB" altLang="nl-NL" dirty="0">
                <a:solidFill>
                  <a:srgbClr val="002060"/>
                </a:solidFill>
              </a:rPr>
              <a:t> </a:t>
            </a:r>
            <a:r>
              <a:rPr lang="en-GB" altLang="nl-NL" dirty="0" err="1">
                <a:solidFill>
                  <a:srgbClr val="002060"/>
                </a:solidFill>
              </a:rPr>
              <a:t>samenwerking</a:t>
            </a:r>
            <a:r>
              <a:rPr lang="en-GB" altLang="nl-NL" dirty="0">
                <a:solidFill>
                  <a:srgbClr val="002060"/>
                </a:solidFill>
              </a:rPr>
              <a:t> </a:t>
            </a:r>
            <a:r>
              <a:rPr lang="en-GB" altLang="nl-NL" dirty="0" err="1">
                <a:solidFill>
                  <a:srgbClr val="002060"/>
                </a:solidFill>
              </a:rPr>
              <a:t>treininterface</a:t>
            </a:r>
            <a:r>
              <a:rPr lang="en-GB" altLang="nl-NL" dirty="0">
                <a:solidFill>
                  <a:srgbClr val="002060"/>
                </a:solidFill>
              </a:rPr>
              <a:t> </a:t>
            </a:r>
            <a:endParaRPr lang="en-GB" altLang="nl-NL" dirty="0" smtClean="0">
              <a:solidFill>
                <a:srgbClr val="002060"/>
              </a:solidFill>
            </a:endParaRPr>
          </a:p>
          <a:p>
            <a:pPr marL="0" lvl="0" indent="0">
              <a:buClr>
                <a:srgbClr val="C00000"/>
              </a:buClr>
              <a:buNone/>
              <a:defRPr/>
            </a:pPr>
            <a:endParaRPr lang="en-GB" altLang="nl-NL" dirty="0">
              <a:solidFill>
                <a:srgbClr val="002060"/>
              </a:solidFill>
            </a:endParaRPr>
          </a:p>
          <a:p>
            <a:pPr marL="0" lvl="0" indent="0">
              <a:buClr>
                <a:srgbClr val="C00000"/>
              </a:buClr>
              <a:buNone/>
              <a:defRPr/>
            </a:pPr>
            <a:endParaRPr lang="en-GB" altLang="nl-NL" dirty="0" smtClean="0">
              <a:solidFill>
                <a:srgbClr val="002060"/>
              </a:solidFill>
            </a:endParaRPr>
          </a:p>
          <a:p>
            <a:pPr marL="0" lvl="0" indent="0">
              <a:buClr>
                <a:srgbClr val="C00000"/>
              </a:buClr>
              <a:buNone/>
              <a:defRPr/>
            </a:pPr>
            <a:r>
              <a:rPr lang="en-GB" altLang="nl-NL" dirty="0" err="1" smtClean="0">
                <a:solidFill>
                  <a:srgbClr val="002060"/>
                </a:solidFill>
              </a:rPr>
              <a:t>Verificatie</a:t>
            </a:r>
            <a:r>
              <a:rPr lang="en-GB" altLang="nl-NL" dirty="0" smtClean="0">
                <a:solidFill>
                  <a:srgbClr val="002060"/>
                </a:solidFill>
              </a:rPr>
              <a:t> </a:t>
            </a:r>
            <a:r>
              <a:rPr lang="en-GB" altLang="nl-NL" dirty="0" err="1">
                <a:solidFill>
                  <a:srgbClr val="002060"/>
                </a:solidFill>
              </a:rPr>
              <a:t>i</a:t>
            </a:r>
            <a:r>
              <a:rPr lang="en-GB" altLang="nl-NL" dirty="0" err="1" smtClean="0">
                <a:solidFill>
                  <a:srgbClr val="002060"/>
                </a:solidFill>
              </a:rPr>
              <a:t>mmuniteit</a:t>
            </a:r>
            <a:r>
              <a:rPr lang="en-GB" altLang="nl-NL" dirty="0" smtClean="0">
                <a:solidFill>
                  <a:srgbClr val="002060"/>
                </a:solidFill>
              </a:rPr>
              <a:t> </a:t>
            </a:r>
            <a:r>
              <a:rPr lang="en-GB" altLang="nl-NL" dirty="0" err="1">
                <a:solidFill>
                  <a:srgbClr val="002060"/>
                </a:solidFill>
              </a:rPr>
              <a:t>en</a:t>
            </a:r>
            <a:r>
              <a:rPr lang="en-GB" altLang="nl-NL" dirty="0">
                <a:solidFill>
                  <a:srgbClr val="002060"/>
                </a:solidFill>
              </a:rPr>
              <a:t> </a:t>
            </a:r>
            <a:r>
              <a:rPr lang="en-GB" altLang="nl-NL" dirty="0" err="1">
                <a:solidFill>
                  <a:srgbClr val="002060"/>
                </a:solidFill>
              </a:rPr>
              <a:t>bedrijfszekerheid</a:t>
            </a:r>
            <a:endParaRPr lang="en-GB" altLang="nl-NL" dirty="0">
              <a:solidFill>
                <a:srgbClr val="002060"/>
              </a:solidFill>
            </a:endParaRPr>
          </a:p>
        </p:txBody>
      </p:sp>
      <p:sp>
        <p:nvSpPr>
          <p:cNvPr id="5" name="Tijdelijke aanduiding voor voettekst 3"/>
          <p:cNvSpPr txBox="1">
            <a:spLocks/>
          </p:cNvSpPr>
          <p:nvPr/>
        </p:nvSpPr>
        <p:spPr>
          <a:xfrm>
            <a:off x="360000" y="6464250"/>
            <a:ext cx="5930400" cy="25435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nl-NL"/>
            </a:defPPr>
            <a:lvl1pPr marL="0" algn="r" defTabSz="914400" rtl="0" eaLnBrk="1" latinLnBrk="0" hangingPunct="1">
              <a:spcBef>
                <a:spcPts val="0"/>
              </a:spcBef>
              <a:defRPr sz="10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prstClr val="white"/>
                </a:solidFill>
              </a:rPr>
              <a:t>Tender STM info </a:t>
            </a:r>
            <a:r>
              <a:rPr lang="en-US" dirty="0" err="1" smtClean="0">
                <a:solidFill>
                  <a:prstClr val="white"/>
                </a:solidFill>
              </a:rPr>
              <a:t>sessie</a:t>
            </a:r>
            <a:r>
              <a:rPr lang="en-US" dirty="0" smtClean="0">
                <a:solidFill>
                  <a:prstClr val="white"/>
                </a:solidFill>
              </a:rPr>
              <a:t>, 4 </a:t>
            </a:r>
            <a:r>
              <a:rPr lang="en-US" dirty="0" err="1" smtClean="0">
                <a:solidFill>
                  <a:prstClr val="white"/>
                </a:solidFill>
              </a:rPr>
              <a:t>oktober</a:t>
            </a:r>
            <a:r>
              <a:rPr lang="en-US" dirty="0" smtClean="0">
                <a:solidFill>
                  <a:prstClr val="white"/>
                </a:solidFill>
              </a:rPr>
              <a:t> 2017</a:t>
            </a: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42249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0" y="725714"/>
            <a:ext cx="6868114" cy="478972"/>
          </a:xfrm>
        </p:spPr>
        <p:txBody>
          <a:bodyPr/>
          <a:lstStyle/>
          <a:p>
            <a:r>
              <a:rPr lang="nl-NL" dirty="0"/>
              <a:t>Systeemintegratie; </a:t>
            </a:r>
            <a:r>
              <a:rPr lang="nl-NL" dirty="0" smtClean="0"/>
              <a:t>aanpak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7C21-81A6-CE44-ABED-0B52353B6E72}" type="slidenum">
              <a:rPr lang="en-GB" smtClean="0">
                <a:solidFill>
                  <a:prstClr val="white"/>
                </a:solidFill>
              </a:rPr>
              <a:pPr/>
              <a:t>34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4"/>
          </p:nvPr>
        </p:nvSpPr>
        <p:spPr>
          <a:xfrm>
            <a:off x="360000" y="1480456"/>
            <a:ext cx="8424000" cy="4639543"/>
          </a:xfrm>
        </p:spPr>
        <p:txBody>
          <a:bodyPr/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None/>
              <a:defRPr/>
            </a:pPr>
            <a:endParaRPr lang="en-GB" altLang="nl-NL" dirty="0">
              <a:solidFill>
                <a:prstClr val="black"/>
              </a:solidFill>
            </a:endParaRP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AutoNum type="arabicPeriod"/>
              <a:defRPr/>
            </a:pPr>
            <a:r>
              <a:rPr lang="en-GB" altLang="nl-NL" dirty="0">
                <a:solidFill>
                  <a:srgbClr val="002060"/>
                </a:solidFill>
              </a:rPr>
              <a:t>Door </a:t>
            </a:r>
            <a:r>
              <a:rPr lang="en-GB" altLang="nl-NL" dirty="0" err="1">
                <a:solidFill>
                  <a:srgbClr val="002060"/>
                </a:solidFill>
              </a:rPr>
              <a:t>leverancier</a:t>
            </a:r>
            <a:r>
              <a:rPr lang="en-GB" altLang="nl-NL" dirty="0">
                <a:solidFill>
                  <a:srgbClr val="002060"/>
                </a:solidFill>
              </a:rPr>
              <a:t> </a:t>
            </a:r>
            <a:r>
              <a:rPr lang="en-GB" altLang="nl-NL" dirty="0" err="1">
                <a:solidFill>
                  <a:srgbClr val="002060"/>
                </a:solidFill>
              </a:rPr>
              <a:t>te</a:t>
            </a:r>
            <a:r>
              <a:rPr lang="en-GB" altLang="nl-NL" dirty="0">
                <a:solidFill>
                  <a:srgbClr val="002060"/>
                </a:solidFill>
              </a:rPr>
              <a:t> </a:t>
            </a:r>
            <a:r>
              <a:rPr lang="en-GB" altLang="nl-NL" dirty="0" err="1">
                <a:solidFill>
                  <a:srgbClr val="002060"/>
                </a:solidFill>
              </a:rPr>
              <a:t>realiseren</a:t>
            </a:r>
            <a:r>
              <a:rPr lang="en-GB" altLang="nl-NL" dirty="0">
                <a:solidFill>
                  <a:srgbClr val="002060"/>
                </a:solidFill>
              </a:rPr>
              <a:t> </a:t>
            </a:r>
            <a:r>
              <a:rPr lang="en-GB" altLang="nl-NL" dirty="0" err="1">
                <a:solidFill>
                  <a:srgbClr val="002060"/>
                </a:solidFill>
              </a:rPr>
              <a:t>testomgeving</a:t>
            </a:r>
            <a:r>
              <a:rPr lang="en-GB" altLang="nl-NL" dirty="0">
                <a:solidFill>
                  <a:srgbClr val="002060"/>
                </a:solidFill>
              </a:rPr>
              <a:t> </a:t>
            </a:r>
            <a:r>
              <a:rPr lang="en-GB" altLang="nl-NL" dirty="0" err="1">
                <a:solidFill>
                  <a:srgbClr val="002060"/>
                </a:solidFill>
              </a:rPr>
              <a:t>waaronder</a:t>
            </a:r>
            <a:r>
              <a:rPr lang="en-GB" altLang="nl-NL" dirty="0">
                <a:solidFill>
                  <a:srgbClr val="002060"/>
                </a:solidFill>
              </a:rPr>
              <a:t/>
            </a:r>
            <a:br>
              <a:rPr lang="en-GB" altLang="nl-NL" dirty="0">
                <a:solidFill>
                  <a:srgbClr val="002060"/>
                </a:solidFill>
              </a:rPr>
            </a:br>
            <a:r>
              <a:rPr lang="en-GB" altLang="nl-NL" dirty="0">
                <a:solidFill>
                  <a:srgbClr val="002060"/>
                </a:solidFill>
              </a:rPr>
              <a:t>ATB </a:t>
            </a:r>
            <a:r>
              <a:rPr lang="en-GB" altLang="nl-NL" dirty="0" err="1">
                <a:solidFill>
                  <a:srgbClr val="002060"/>
                </a:solidFill>
              </a:rPr>
              <a:t>Baansignaal</a:t>
            </a:r>
            <a:r>
              <a:rPr lang="en-GB" altLang="nl-NL" dirty="0">
                <a:solidFill>
                  <a:srgbClr val="002060"/>
                </a:solidFill>
              </a:rPr>
              <a:t>, EVC/DMI/</a:t>
            </a:r>
            <a:r>
              <a:rPr lang="en-GB" altLang="nl-NL" dirty="0" err="1">
                <a:solidFill>
                  <a:srgbClr val="002060"/>
                </a:solidFill>
              </a:rPr>
              <a:t>Treininterface</a:t>
            </a:r>
            <a:r>
              <a:rPr lang="en-GB" altLang="nl-NL" dirty="0">
                <a:solidFill>
                  <a:srgbClr val="002060"/>
                </a:solidFill>
              </a:rPr>
              <a:t> emulator (ON</a:t>
            </a:r>
            <a:r>
              <a:rPr lang="en-GB" altLang="nl-NL" dirty="0" smtClean="0">
                <a:solidFill>
                  <a:srgbClr val="002060"/>
                </a:solidFill>
              </a:rPr>
              <a:t>)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AutoNum type="arabicPeriod"/>
              <a:defRPr/>
            </a:pPr>
            <a:endParaRPr lang="en-GB" altLang="nl-NL" dirty="0">
              <a:solidFill>
                <a:srgbClr val="002060"/>
              </a:solidFill>
            </a:endParaRP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AutoNum type="arabicPeriod"/>
              <a:defRPr/>
            </a:pPr>
            <a:r>
              <a:rPr lang="en-GB" altLang="nl-NL" dirty="0" err="1">
                <a:solidFill>
                  <a:srgbClr val="002060"/>
                </a:solidFill>
              </a:rPr>
              <a:t>Gebruikmaking</a:t>
            </a:r>
            <a:r>
              <a:rPr lang="en-GB" altLang="nl-NL" dirty="0">
                <a:solidFill>
                  <a:srgbClr val="002060"/>
                </a:solidFill>
              </a:rPr>
              <a:t> van </a:t>
            </a:r>
            <a:r>
              <a:rPr lang="en-GB" altLang="nl-NL" dirty="0" err="1">
                <a:solidFill>
                  <a:srgbClr val="002060"/>
                </a:solidFill>
              </a:rPr>
              <a:t>testlaboratoria</a:t>
            </a:r>
            <a:r>
              <a:rPr lang="en-GB" altLang="nl-NL" dirty="0">
                <a:solidFill>
                  <a:srgbClr val="002060"/>
                </a:solidFill>
              </a:rPr>
              <a:t>            (ON)    </a:t>
            </a:r>
            <a:r>
              <a:rPr lang="en-GB" altLang="nl-NL" dirty="0">
                <a:solidFill>
                  <a:srgbClr val="002060"/>
                </a:solidFill>
                <a:sym typeface="Wingdings" panose="05000000000000000000" pitchFamily="2" charset="2"/>
              </a:rPr>
              <a:t> </a:t>
            </a:r>
            <a:r>
              <a:rPr lang="en-GB" altLang="nl-NL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Certificaat</a:t>
            </a:r>
            <a:endParaRPr lang="en-GB" altLang="nl-NL" dirty="0" smtClean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AutoNum type="arabicPeriod"/>
              <a:defRPr/>
            </a:pPr>
            <a:endParaRPr lang="en-GB" altLang="nl-NL" dirty="0">
              <a:solidFill>
                <a:srgbClr val="002060"/>
              </a:solidFill>
            </a:endParaRP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AutoNum type="arabicPeriod"/>
              <a:defRPr/>
            </a:pPr>
            <a:r>
              <a:rPr lang="en-GB" altLang="nl-NL" dirty="0" err="1">
                <a:solidFill>
                  <a:srgbClr val="002060"/>
                </a:solidFill>
              </a:rPr>
              <a:t>Koppeling</a:t>
            </a:r>
            <a:r>
              <a:rPr lang="en-GB" altLang="nl-NL" dirty="0">
                <a:solidFill>
                  <a:srgbClr val="002060"/>
                </a:solidFill>
              </a:rPr>
              <a:t> met ‘</a:t>
            </a:r>
            <a:r>
              <a:rPr lang="en-GB" altLang="nl-NL" dirty="0" err="1">
                <a:solidFill>
                  <a:srgbClr val="002060"/>
                </a:solidFill>
              </a:rPr>
              <a:t>echte</a:t>
            </a:r>
            <a:r>
              <a:rPr lang="en-GB" altLang="nl-NL" dirty="0">
                <a:solidFill>
                  <a:srgbClr val="002060"/>
                </a:solidFill>
              </a:rPr>
              <a:t> OBU’ in </a:t>
            </a:r>
            <a:r>
              <a:rPr lang="en-GB" altLang="nl-NL" dirty="0" err="1">
                <a:solidFill>
                  <a:srgbClr val="002060"/>
                </a:solidFill>
              </a:rPr>
              <a:t>labomgeving</a:t>
            </a:r>
            <a:r>
              <a:rPr lang="en-GB" altLang="nl-NL" dirty="0">
                <a:solidFill>
                  <a:srgbClr val="002060"/>
                </a:solidFill>
              </a:rPr>
              <a:t> (ON</a:t>
            </a:r>
            <a:r>
              <a:rPr lang="en-GB" altLang="nl-NL" dirty="0" smtClean="0">
                <a:solidFill>
                  <a:srgbClr val="002060"/>
                </a:solidFill>
              </a:rPr>
              <a:t>?)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AutoNum type="arabicPeriod"/>
              <a:defRPr/>
            </a:pPr>
            <a:endParaRPr lang="en-GB" altLang="nl-NL" dirty="0">
              <a:solidFill>
                <a:srgbClr val="002060"/>
              </a:solidFill>
            </a:endParaRP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AutoNum type="arabicPeriod"/>
              <a:defRPr/>
            </a:pPr>
            <a:r>
              <a:rPr lang="en-GB" altLang="nl-NL" dirty="0" err="1">
                <a:solidFill>
                  <a:srgbClr val="002060"/>
                </a:solidFill>
              </a:rPr>
              <a:t>Koppeling</a:t>
            </a:r>
            <a:r>
              <a:rPr lang="en-GB" altLang="nl-NL" dirty="0">
                <a:solidFill>
                  <a:srgbClr val="002060"/>
                </a:solidFill>
              </a:rPr>
              <a:t> met ‘</a:t>
            </a:r>
            <a:r>
              <a:rPr lang="en-GB" altLang="nl-NL" dirty="0" err="1">
                <a:solidFill>
                  <a:srgbClr val="002060"/>
                </a:solidFill>
              </a:rPr>
              <a:t>echte</a:t>
            </a:r>
            <a:r>
              <a:rPr lang="en-GB" altLang="nl-NL" dirty="0">
                <a:solidFill>
                  <a:srgbClr val="002060"/>
                </a:solidFill>
              </a:rPr>
              <a:t> OBU’ in </a:t>
            </a:r>
            <a:r>
              <a:rPr lang="en-GB" altLang="nl-NL" dirty="0" err="1">
                <a:solidFill>
                  <a:srgbClr val="002060"/>
                </a:solidFill>
              </a:rPr>
              <a:t>trein</a:t>
            </a:r>
            <a:r>
              <a:rPr lang="en-GB" altLang="nl-NL" dirty="0">
                <a:solidFill>
                  <a:srgbClr val="002060"/>
                </a:solidFill>
              </a:rPr>
              <a:t>             (OG)    </a:t>
            </a:r>
            <a:r>
              <a:rPr lang="en-GB" altLang="nl-NL" dirty="0">
                <a:solidFill>
                  <a:srgbClr val="002060"/>
                </a:solidFill>
                <a:sym typeface="Wingdings" panose="05000000000000000000" pitchFamily="2" charset="2"/>
              </a:rPr>
              <a:t> </a:t>
            </a:r>
            <a:r>
              <a:rPr lang="en-GB" altLang="nl-NL" dirty="0" smtClean="0">
                <a:solidFill>
                  <a:srgbClr val="002060"/>
                </a:solidFill>
                <a:sym typeface="Wingdings" panose="05000000000000000000" pitchFamily="2" charset="2"/>
              </a:rPr>
              <a:t>AVVI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AutoNum type="arabicPeriod"/>
              <a:defRPr/>
            </a:pPr>
            <a:endParaRPr lang="en-GB" altLang="nl-NL" dirty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None/>
              <a:defRPr/>
            </a:pPr>
            <a:r>
              <a:rPr lang="en-GB" altLang="nl-NL" dirty="0" smtClean="0">
                <a:solidFill>
                  <a:srgbClr val="002060"/>
                </a:solidFill>
                <a:sym typeface="Wingdings" panose="05000000000000000000" pitchFamily="2" charset="2"/>
              </a:rPr>
              <a:t>Planning: </a:t>
            </a:r>
            <a:r>
              <a:rPr lang="en-GB" altLang="nl-NL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voorbereiding</a:t>
            </a:r>
            <a:r>
              <a:rPr lang="en-GB" altLang="nl-NL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GB" altLang="nl-NL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stap</a:t>
            </a:r>
            <a:r>
              <a:rPr lang="en-GB" altLang="nl-NL" dirty="0" smtClean="0">
                <a:solidFill>
                  <a:srgbClr val="002060"/>
                </a:solidFill>
                <a:sym typeface="Wingdings" panose="05000000000000000000" pitchFamily="2" charset="2"/>
              </a:rPr>
              <a:t> 4 is in gang </a:t>
            </a:r>
            <a:r>
              <a:rPr lang="en-GB" altLang="nl-NL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gezet</a:t>
            </a:r>
            <a:r>
              <a:rPr lang="en-GB" altLang="nl-NL" dirty="0">
                <a:solidFill>
                  <a:srgbClr val="002060"/>
                </a:solidFill>
                <a:sym typeface="Wingdings" panose="05000000000000000000" pitchFamily="2" charset="2"/>
              </a:rPr>
              <a:t>.</a:t>
            </a:r>
            <a:endParaRPr lang="en-GB" altLang="nl-NL" dirty="0">
              <a:solidFill>
                <a:srgbClr val="002060"/>
              </a:solidFill>
            </a:endParaRPr>
          </a:p>
          <a:p>
            <a:pPr marL="0" indent="0">
              <a:buNone/>
              <a:defRPr/>
            </a:pPr>
            <a:endParaRPr lang="en-US" dirty="0"/>
          </a:p>
        </p:txBody>
      </p:sp>
      <p:sp>
        <p:nvSpPr>
          <p:cNvPr id="5" name="Tijdelijke aanduiding voor voettekst 3"/>
          <p:cNvSpPr txBox="1">
            <a:spLocks/>
          </p:cNvSpPr>
          <p:nvPr/>
        </p:nvSpPr>
        <p:spPr>
          <a:xfrm>
            <a:off x="360000" y="6464250"/>
            <a:ext cx="5930400" cy="25435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nl-NL"/>
            </a:defPPr>
            <a:lvl1pPr marL="0" algn="r" defTabSz="914400" rtl="0" eaLnBrk="1" latinLnBrk="0" hangingPunct="1">
              <a:spcBef>
                <a:spcPts val="0"/>
              </a:spcBef>
              <a:defRPr sz="10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prstClr val="white"/>
                </a:solidFill>
              </a:rPr>
              <a:t>Tender STM info </a:t>
            </a:r>
            <a:r>
              <a:rPr lang="en-US" dirty="0" err="1" smtClean="0">
                <a:solidFill>
                  <a:prstClr val="white"/>
                </a:solidFill>
              </a:rPr>
              <a:t>sessie</a:t>
            </a:r>
            <a:r>
              <a:rPr lang="en-US" dirty="0" smtClean="0">
                <a:solidFill>
                  <a:prstClr val="white"/>
                </a:solidFill>
              </a:rPr>
              <a:t>, 4 </a:t>
            </a:r>
            <a:r>
              <a:rPr lang="en-US" dirty="0" err="1" smtClean="0">
                <a:solidFill>
                  <a:prstClr val="white"/>
                </a:solidFill>
              </a:rPr>
              <a:t>oktober</a:t>
            </a:r>
            <a:r>
              <a:rPr lang="en-US" dirty="0" smtClean="0">
                <a:solidFill>
                  <a:prstClr val="white"/>
                </a:solidFill>
              </a:rPr>
              <a:t> 2017</a:t>
            </a: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86144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  <p:extLst>
              <p:ext uri="{D42A27DB-BD31-4B8C-83A1-F6EECF244321}">
                <p14:modId xmlns:p14="http://schemas.microsoft.com/office/powerpoint/2010/main" xmlns="" val="283170255"/>
              </p:ext>
            </p:extLst>
          </p:nvPr>
        </p:nvSpPr>
        <p:spPr>
          <a:xfrm>
            <a:off x="360000" y="3716278"/>
            <a:ext cx="5004088" cy="2325707"/>
          </a:xfrm>
        </p:spPr>
        <p:txBody>
          <a:bodyPr/>
          <a:lstStyle/>
          <a:p>
            <a:r>
              <a:rPr lang="en-US" sz="1800" dirty="0" err="1" smtClean="0"/>
              <a:t>Afsluiting</a:t>
            </a:r>
            <a:r>
              <a:rPr lang="en-US" sz="1800" dirty="0" smtClean="0"/>
              <a:t> </a:t>
            </a:r>
            <a:r>
              <a:rPr lang="en-US" sz="1800" dirty="0" err="1" smtClean="0"/>
              <a:t>en</a:t>
            </a:r>
            <a:r>
              <a:rPr lang="en-US" sz="1800" dirty="0" smtClean="0"/>
              <a:t> </a:t>
            </a:r>
            <a:r>
              <a:rPr lang="en-US" sz="1800" dirty="0" err="1" smtClean="0"/>
              <a:t>vragen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nl-NL" sz="1200" dirty="0" smtClean="0"/>
              <a:t>George Nagel</a:t>
            </a:r>
            <a:r>
              <a:rPr lang="en-US" sz="1200" dirty="0">
                <a:solidFill>
                  <a:schemeClr val="tx1"/>
                </a:solidFill>
              </a:rPr>
              <a:t/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altLang="nl-NL" sz="1200" dirty="0" smtClean="0"/>
              <a:t>4 </a:t>
            </a:r>
            <a:r>
              <a:rPr lang="en-US" altLang="nl-NL" sz="1200" dirty="0" err="1" smtClean="0"/>
              <a:t>oktober</a:t>
            </a:r>
            <a:r>
              <a:rPr lang="en-US" altLang="nl-NL" sz="1200" dirty="0" smtClean="0"/>
              <a:t> 2017</a:t>
            </a:r>
            <a:br>
              <a:rPr lang="en-US" altLang="nl-NL" sz="1200" dirty="0" smtClean="0"/>
            </a:br>
            <a:r>
              <a:rPr lang="en-US" altLang="nl-NL" sz="1200" dirty="0" err="1" smtClean="0"/>
              <a:t>Informatiebijeenkomst</a:t>
            </a:r>
            <a:r>
              <a:rPr lang="en-US" altLang="nl-NL" sz="1200" dirty="0" smtClean="0"/>
              <a:t> STM ATB-EG 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endParaRPr lang="nl-NL" dirty="0"/>
          </a:p>
        </p:txBody>
      </p:sp>
      <p:pic>
        <p:nvPicPr>
          <p:cNvPr id="8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216407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16407"/>
            <a:ext cx="3943368" cy="6641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409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  <p:extLst>
              <p:ext uri="{D42A27DB-BD31-4B8C-83A1-F6EECF244321}">
                <p14:modId xmlns:p14="http://schemas.microsoft.com/office/powerpoint/2010/main" xmlns="" val="4038291597"/>
              </p:ext>
            </p:extLst>
          </p:nvPr>
        </p:nvSpPr>
        <p:spPr>
          <a:xfrm>
            <a:off x="360000" y="3716278"/>
            <a:ext cx="5004088" cy="2325707"/>
          </a:xfrm>
        </p:spPr>
        <p:txBody>
          <a:bodyPr/>
          <a:lstStyle/>
          <a:p>
            <a:r>
              <a:rPr lang="en-US" sz="1800" dirty="0" err="1" smtClean="0"/>
              <a:t>Introductie</a:t>
            </a:r>
            <a:r>
              <a:rPr lang="en-US" sz="1800" dirty="0" smtClean="0"/>
              <a:t> </a:t>
            </a:r>
            <a:r>
              <a:rPr lang="en-US" sz="1800" dirty="0" err="1" smtClean="0"/>
              <a:t>programma</a:t>
            </a:r>
            <a:r>
              <a:rPr lang="en-US" sz="1800" dirty="0" smtClean="0"/>
              <a:t> ERTMS</a:t>
            </a:r>
            <a:br>
              <a:rPr lang="en-US" sz="1800" dirty="0" smtClean="0"/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nl-NL" sz="1200" dirty="0" smtClean="0"/>
              <a:t>Willem de Graaf</a:t>
            </a:r>
            <a:br>
              <a:rPr lang="nl-NL" sz="1200" dirty="0" smtClean="0"/>
            </a:br>
            <a:r>
              <a:rPr lang="nl-NL" sz="1200" dirty="0" err="1" smtClean="0"/>
              <a:t>Contracteringsmanager</a:t>
            </a:r>
            <a:r>
              <a:rPr lang="nl-NL" sz="1200" dirty="0" smtClean="0"/>
              <a:t> programma ERTMS</a:t>
            </a:r>
            <a:r>
              <a:rPr lang="en-US" sz="1200" dirty="0">
                <a:solidFill>
                  <a:schemeClr val="tx1"/>
                </a:solidFill>
              </a:rPr>
              <a:t/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altLang="nl-NL" sz="1200" dirty="0" smtClean="0"/>
              <a:t>4 </a:t>
            </a:r>
            <a:r>
              <a:rPr lang="en-US" altLang="nl-NL" sz="1200" dirty="0" err="1" smtClean="0"/>
              <a:t>oktober</a:t>
            </a:r>
            <a:r>
              <a:rPr lang="en-US" altLang="nl-NL" sz="1200" dirty="0" smtClean="0"/>
              <a:t> 2017</a:t>
            </a:r>
            <a:br>
              <a:rPr lang="en-US" altLang="nl-NL" sz="1200" dirty="0" smtClean="0"/>
            </a:br>
            <a:r>
              <a:rPr lang="en-US" altLang="nl-NL" sz="1200" dirty="0" err="1" smtClean="0"/>
              <a:t>Informatiebijeenkomst</a:t>
            </a:r>
            <a:r>
              <a:rPr lang="en-US" altLang="nl-NL" sz="1200" dirty="0" smtClean="0"/>
              <a:t> STM ATB-EG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endParaRPr lang="nl-NL" dirty="0"/>
          </a:p>
        </p:txBody>
      </p:sp>
      <p:pic>
        <p:nvPicPr>
          <p:cNvPr id="8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216407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16407"/>
            <a:ext cx="3943368" cy="6641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9146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174400" cy="792000"/>
          </a:xfrm>
        </p:spPr>
        <p:txBody>
          <a:bodyPr/>
          <a:lstStyle/>
          <a:p>
            <a:r>
              <a:rPr dirty="0"/>
              <a:t>ERTMS</a:t>
            </a:r>
            <a:r>
              <a:rPr lang="nl-NL" dirty="0"/>
              <a:t> </a:t>
            </a:r>
            <a:r>
              <a:rPr lang="nl-NL" dirty="0" smtClean="0"/>
              <a:t>Programma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412776"/>
            <a:ext cx="6984776" cy="4752528"/>
          </a:xfrm>
        </p:spPr>
        <p:txBody>
          <a:bodyPr/>
          <a:lstStyle/>
          <a:p>
            <a:pPr marL="276225" lvl="0" indent="-276225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defRPr/>
            </a:pPr>
            <a:r>
              <a:rPr lang="nl-NL" altLang="nl-NL" dirty="0" smtClean="0"/>
              <a:t>Ontstaan als samenwerking tussen Ministerie van       Infrastructuur en Milieu, ProRail en NS</a:t>
            </a:r>
            <a:r>
              <a:rPr lang="nl-NL" altLang="nl-NL" dirty="0"/>
              <a:t>. 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None/>
              <a:defRPr/>
            </a:pPr>
            <a:endParaRPr lang="en-GB" altLang="nl-NL" dirty="0">
              <a:solidFill>
                <a:prstClr val="black"/>
              </a:solidFill>
            </a:endParaRPr>
          </a:p>
          <a:p>
            <a:pPr marL="179388" lvl="0" indent="-179388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defRPr/>
            </a:pPr>
            <a:r>
              <a:rPr lang="nl-NL" altLang="nl-NL" dirty="0">
                <a:solidFill>
                  <a:prstClr val="black"/>
                </a:solidFill>
              </a:rPr>
              <a:t> </a:t>
            </a:r>
            <a:r>
              <a:rPr lang="nl-NL" altLang="nl-NL" dirty="0" smtClean="0">
                <a:solidFill>
                  <a:prstClr val="black"/>
                </a:solidFill>
              </a:rPr>
              <a:t>Waarom deze samenwerking?</a:t>
            </a:r>
            <a:endParaRPr lang="nl-NL" altLang="nl-NL" dirty="0">
              <a:solidFill>
                <a:prstClr val="black"/>
              </a:solidFill>
            </a:endParaRPr>
          </a:p>
          <a:p>
            <a:pPr marL="655937" lvl="2" indent="-285750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nl-NL" altLang="nl-NL" dirty="0">
                <a:solidFill>
                  <a:prstClr val="black"/>
                </a:solidFill>
              </a:rPr>
              <a:t>  </a:t>
            </a:r>
            <a:r>
              <a:rPr lang="nl-NL" altLang="nl-NL" dirty="0" smtClean="0">
                <a:solidFill>
                  <a:prstClr val="black"/>
                </a:solidFill>
              </a:rPr>
              <a:t>Het is meer dan alleen techniek</a:t>
            </a:r>
            <a:endParaRPr lang="nl-NL" altLang="nl-NL" dirty="0">
              <a:solidFill>
                <a:prstClr val="black"/>
              </a:solidFill>
            </a:endParaRPr>
          </a:p>
          <a:p>
            <a:pPr marL="655937" lvl="2" indent="-285750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nl-NL" altLang="nl-NL" dirty="0">
                <a:solidFill>
                  <a:prstClr val="black"/>
                </a:solidFill>
              </a:rPr>
              <a:t>  </a:t>
            </a:r>
            <a:r>
              <a:rPr lang="nl-NL" altLang="nl-NL" dirty="0" smtClean="0">
                <a:solidFill>
                  <a:prstClr val="black"/>
                </a:solidFill>
              </a:rPr>
              <a:t>Impact voor de hele sector</a:t>
            </a:r>
            <a:endParaRPr lang="nl-NL" altLang="nl-NL" dirty="0">
              <a:solidFill>
                <a:prstClr val="black"/>
              </a:solidFill>
            </a:endParaRPr>
          </a:p>
          <a:p>
            <a:pPr marL="655937" lvl="2" indent="-285750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dirty="0"/>
              <a:t> </a:t>
            </a:r>
            <a:r>
              <a:rPr lang="nl-NL" altLang="nl-NL" dirty="0">
                <a:solidFill>
                  <a:prstClr val="black"/>
                </a:solidFill>
              </a:rPr>
              <a:t> </a:t>
            </a:r>
            <a:r>
              <a:rPr lang="nl-NL" altLang="nl-NL" dirty="0" smtClean="0">
                <a:solidFill>
                  <a:prstClr val="black"/>
                </a:solidFill>
              </a:rPr>
              <a:t>Uniek: Materieel en Infrastructuur</a:t>
            </a:r>
            <a:endParaRPr lang="en-GB" altLang="nl-NL" dirty="0">
              <a:solidFill>
                <a:prstClr val="black"/>
              </a:solidFill>
            </a:endParaRPr>
          </a:p>
          <a:p>
            <a:pPr marL="179388" lvl="0" indent="-179388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defRPr/>
            </a:pPr>
            <a:endParaRPr lang="en-GB" altLang="nl-NL" dirty="0">
              <a:solidFill>
                <a:prstClr val="black"/>
              </a:solidFill>
            </a:endParaRPr>
          </a:p>
          <a:p>
            <a:pPr marL="179388" lvl="0" indent="-179388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defRPr/>
            </a:pPr>
            <a:r>
              <a:rPr dirty="0"/>
              <a:t> </a:t>
            </a:r>
            <a:r>
              <a:rPr lang="nl-NL" altLang="nl-NL" dirty="0">
                <a:solidFill>
                  <a:prstClr val="black"/>
                </a:solidFill>
              </a:rPr>
              <a:t> </a:t>
            </a:r>
            <a:r>
              <a:rPr lang="nl-NL" altLang="nl-NL" dirty="0" smtClean="0">
                <a:solidFill>
                  <a:prstClr val="black"/>
                </a:solidFill>
              </a:rPr>
              <a:t>Waarom ERTMS</a:t>
            </a:r>
            <a:r>
              <a:rPr lang="nl-NL" altLang="nl-NL" dirty="0">
                <a:solidFill>
                  <a:prstClr val="black"/>
                </a:solidFill>
              </a:rPr>
              <a:t>?  </a:t>
            </a:r>
          </a:p>
          <a:p>
            <a:pPr lvl="2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nl-NL" altLang="nl-NL" dirty="0">
                <a:solidFill>
                  <a:prstClr val="black"/>
                </a:solidFill>
              </a:rPr>
              <a:t> </a:t>
            </a:r>
            <a:r>
              <a:rPr lang="nl-NL" altLang="nl-NL" dirty="0" smtClean="0">
                <a:solidFill>
                  <a:prstClr val="black"/>
                </a:solidFill>
              </a:rPr>
              <a:t>Verhogen veiligheid</a:t>
            </a:r>
            <a:endParaRPr lang="nl-NL" altLang="nl-NL" dirty="0">
              <a:solidFill>
                <a:prstClr val="black"/>
              </a:solidFill>
            </a:endParaRPr>
          </a:p>
          <a:p>
            <a:pPr lvl="2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nl-NL" altLang="nl-NL" dirty="0">
                <a:solidFill>
                  <a:prstClr val="black"/>
                </a:solidFill>
              </a:rPr>
              <a:t> </a:t>
            </a:r>
            <a:r>
              <a:rPr lang="nl-NL" altLang="nl-NL" dirty="0" smtClean="0">
                <a:solidFill>
                  <a:prstClr val="black"/>
                </a:solidFill>
              </a:rPr>
              <a:t>Verhogen snelheid, capaciteit, betrouwbaarheid</a:t>
            </a:r>
            <a:endParaRPr lang="nl-NL" altLang="nl-NL" dirty="0">
              <a:solidFill>
                <a:prstClr val="black"/>
              </a:solidFill>
            </a:endParaRPr>
          </a:p>
          <a:p>
            <a:pPr lvl="2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nl-NL" altLang="nl-NL" dirty="0">
                <a:solidFill>
                  <a:prstClr val="black"/>
                </a:solidFill>
              </a:rPr>
              <a:t> </a:t>
            </a:r>
            <a:r>
              <a:rPr lang="nl-NL" altLang="nl-NL" dirty="0" smtClean="0">
                <a:solidFill>
                  <a:prstClr val="black"/>
                </a:solidFill>
              </a:rPr>
              <a:t>Verbeteren interoperabiliteit  </a:t>
            </a:r>
            <a:endParaRPr lang="nl-NL" altLang="nl-NL" dirty="0">
              <a:solidFill>
                <a:prstClr val="black"/>
              </a:solidFill>
            </a:endParaRPr>
          </a:p>
          <a:p>
            <a:pPr lvl="2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dirty="0"/>
              <a:t> </a:t>
            </a:r>
            <a:r>
              <a:rPr lang="nl-NL" altLang="nl-NL" dirty="0" smtClean="0">
                <a:solidFill>
                  <a:prstClr val="black"/>
                </a:solidFill>
              </a:rPr>
              <a:t>Vervanging van bestaande systemen</a:t>
            </a:r>
            <a:endParaRPr lang="en-GB" altLang="nl-NL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7C21-81A6-CE44-ABED-0B52353B6E72}" type="slidenum">
              <a:rPr lang="en-GB" smtClean="0">
                <a:solidFill>
                  <a:prstClr val="white"/>
                </a:solidFill>
              </a:rPr>
              <a:pPr/>
              <a:t>5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Tijdelijke aanduiding voor voettekst 3"/>
          <p:cNvSpPr txBox="1">
            <a:spLocks/>
          </p:cNvSpPr>
          <p:nvPr/>
        </p:nvSpPr>
        <p:spPr>
          <a:xfrm>
            <a:off x="360000" y="6464250"/>
            <a:ext cx="5930400" cy="25435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nl-NL"/>
            </a:defPPr>
            <a:lvl1pPr marL="0" algn="r" defTabSz="914400" rtl="0" eaLnBrk="1" latinLnBrk="0" hangingPunct="1">
              <a:spcBef>
                <a:spcPts val="0"/>
              </a:spcBef>
              <a:defRPr sz="10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prstClr val="white"/>
                </a:solidFill>
              </a:rPr>
              <a:t>Tender STM info </a:t>
            </a:r>
            <a:r>
              <a:rPr lang="en-US" dirty="0" err="1" smtClean="0">
                <a:solidFill>
                  <a:prstClr val="white"/>
                </a:solidFill>
              </a:rPr>
              <a:t>sessie</a:t>
            </a:r>
            <a:r>
              <a:rPr lang="en-US" dirty="0" smtClean="0">
                <a:solidFill>
                  <a:prstClr val="white"/>
                </a:solidFill>
              </a:rPr>
              <a:t>, 4 </a:t>
            </a:r>
            <a:r>
              <a:rPr lang="en-US" dirty="0" err="1" smtClean="0">
                <a:solidFill>
                  <a:prstClr val="white"/>
                </a:solidFill>
              </a:rPr>
              <a:t>oktober</a:t>
            </a:r>
            <a:r>
              <a:rPr lang="en-US" dirty="0" smtClean="0">
                <a:solidFill>
                  <a:prstClr val="white"/>
                </a:solidFill>
              </a:rPr>
              <a:t> 2017</a:t>
            </a: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55023" y="2073460"/>
            <a:ext cx="2688977" cy="2017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9828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174400" cy="603007"/>
          </a:xfrm>
        </p:spPr>
        <p:txBody>
          <a:bodyPr/>
          <a:lstStyle/>
          <a:p>
            <a:r>
              <a:rPr lang="nl-NL" dirty="0" smtClean="0"/>
              <a:t>Missie en ambitie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268760"/>
            <a:ext cx="7488832" cy="4536503"/>
          </a:xfrm>
        </p:spPr>
        <p:txBody>
          <a:bodyPr/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>
                <a:srgbClr val="D52B1E"/>
              </a:buClr>
              <a:buNone/>
              <a:defRPr/>
            </a:pPr>
            <a:endParaRPr lang="nl-NL" dirty="0" smtClean="0">
              <a:solidFill>
                <a:srgbClr val="FF0000"/>
              </a:solidFill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>
                <a:srgbClr val="D52B1E"/>
              </a:buClr>
              <a:buNone/>
              <a:defRPr/>
            </a:pPr>
            <a:r>
              <a:rPr lang="nl-NL" i="1" dirty="0" smtClean="0"/>
              <a:t>Missie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>
                <a:srgbClr val="D52B1E"/>
              </a:buClr>
              <a:buNone/>
              <a:defRPr/>
            </a:pPr>
            <a:endParaRPr lang="nl-NL" dirty="0" smtClean="0"/>
          </a:p>
          <a:p>
            <a:pPr>
              <a:buClr>
                <a:srgbClr val="C00000"/>
              </a:buClr>
            </a:pPr>
            <a:r>
              <a:rPr lang="nl-NL" dirty="0" smtClean="0"/>
              <a:t>De implementatie van ERTMS op het spoor en in het treinmaterieel om veiliger en aantrekkelijker maken voor reizigers en goederenvervoerders  </a:t>
            </a:r>
          </a:p>
          <a:p>
            <a:pPr>
              <a:buClr>
                <a:srgbClr val="C00000"/>
              </a:buClr>
            </a:pPr>
            <a:endParaRPr lang="nl-NL" dirty="0" smtClean="0"/>
          </a:p>
          <a:p>
            <a:pPr marL="0" lvl="0" indent="0">
              <a:buClr>
                <a:srgbClr val="C00000"/>
              </a:buClr>
              <a:buNone/>
            </a:pPr>
            <a:r>
              <a:rPr lang="nl-NL" i="1" dirty="0" smtClean="0"/>
              <a:t>Ambitie</a:t>
            </a:r>
            <a:br>
              <a:rPr lang="nl-NL" i="1" dirty="0" smtClean="0"/>
            </a:br>
            <a:r>
              <a:rPr lang="nl-NL" i="1" dirty="0" smtClean="0"/>
              <a:t> </a:t>
            </a:r>
          </a:p>
          <a:p>
            <a:pPr>
              <a:buClr>
                <a:srgbClr val="C00000"/>
              </a:buClr>
            </a:pPr>
            <a:r>
              <a:rPr lang="nl-NL" dirty="0"/>
              <a:t>Om dit zo te doen dat </a:t>
            </a:r>
            <a:r>
              <a:rPr lang="nl-NL" dirty="0" smtClean="0"/>
              <a:t>machinisten, treindienstleiders </a:t>
            </a:r>
            <a:r>
              <a:rPr lang="nl-NL" dirty="0"/>
              <a:t>en </a:t>
            </a:r>
            <a:r>
              <a:rPr lang="nl-NL" dirty="0" smtClean="0"/>
              <a:t>engineers enthousiast zijn om </a:t>
            </a:r>
            <a:r>
              <a:rPr lang="nl-NL" dirty="0"/>
              <a:t>het te gebruiken </a:t>
            </a:r>
            <a:endParaRPr lang="nl-NL" dirty="0" smtClean="0"/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>
                <a:srgbClr val="D52B1E"/>
              </a:buClr>
              <a:buNone/>
              <a:defRPr/>
            </a:pPr>
            <a:endParaRPr lang="nl-NL" altLang="nl-NL" dirty="0" smtClean="0">
              <a:solidFill>
                <a:prstClr val="black"/>
              </a:solidFill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>
                <a:srgbClr val="D52B1E"/>
              </a:buClr>
              <a:buNone/>
              <a:defRPr/>
            </a:pPr>
            <a:endParaRPr lang="nl-NL" altLang="nl-NL" dirty="0" smtClean="0">
              <a:solidFill>
                <a:prstClr val="black"/>
              </a:solidFill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Clr>
                <a:srgbClr val="D52B1E"/>
              </a:buClr>
              <a:buNone/>
              <a:defRPr/>
            </a:pPr>
            <a:endParaRPr lang="nl-NL" dirty="0" smtClean="0"/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Clr>
                <a:srgbClr val="D52B1E"/>
              </a:buClr>
              <a:buNone/>
              <a:defRPr/>
            </a:pPr>
            <a:endParaRPr lang="nl-NL" dirty="0" smtClean="0"/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Clr>
                <a:srgbClr val="D52B1E"/>
              </a:buClr>
              <a:buNone/>
              <a:defRPr/>
            </a:pPr>
            <a:endParaRPr lang="nl-NL" dirty="0" smtClean="0"/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Clr>
                <a:srgbClr val="D52B1E"/>
              </a:buClr>
              <a:buNone/>
              <a:defRPr/>
            </a:pPr>
            <a:endParaRPr lang="nl-NL" dirty="0" smtClean="0"/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>
                <a:srgbClr val="D52B1E"/>
              </a:buClr>
              <a:buNone/>
              <a:defRPr/>
            </a:pPr>
            <a:r>
              <a:rPr lang="nl-NL" dirty="0" smtClean="0"/>
              <a:t> </a:t>
            </a:r>
            <a:endParaRPr lang="nl-NL" altLang="nl-NL" dirty="0" smtClean="0">
              <a:solidFill>
                <a:prstClr val="black"/>
              </a:solidFill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>
                <a:srgbClr val="D52B1E"/>
              </a:buClr>
              <a:buNone/>
              <a:defRPr/>
            </a:pPr>
            <a:endParaRPr lang="nl-NL" altLang="nl-NL" dirty="0" smtClean="0">
              <a:solidFill>
                <a:prstClr val="black"/>
              </a:solidFill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>
                <a:srgbClr val="D52B1E"/>
              </a:buClr>
              <a:buNone/>
              <a:defRPr/>
            </a:pPr>
            <a:endParaRPr lang="nl-NL" altLang="nl-NL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7C21-81A6-CE44-ABED-0B52353B6E72}" type="slidenum">
              <a:rPr lang="en-GB" smtClean="0">
                <a:solidFill>
                  <a:prstClr val="white"/>
                </a:solidFill>
              </a:rPr>
              <a:pPr/>
              <a:t>6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Tijdelijke aanduiding voor voettekst 3"/>
          <p:cNvSpPr txBox="1">
            <a:spLocks/>
          </p:cNvSpPr>
          <p:nvPr/>
        </p:nvSpPr>
        <p:spPr>
          <a:xfrm>
            <a:off x="360000" y="6464250"/>
            <a:ext cx="5930400" cy="25435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nl-NL"/>
            </a:defPPr>
            <a:lvl1pPr marL="0" algn="r" defTabSz="914400" rtl="0" eaLnBrk="1" latinLnBrk="0" hangingPunct="1">
              <a:spcBef>
                <a:spcPts val="0"/>
              </a:spcBef>
              <a:defRPr sz="10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prstClr val="white"/>
                </a:solidFill>
              </a:rPr>
              <a:t>Tender STM info </a:t>
            </a:r>
            <a:r>
              <a:rPr lang="en-US" dirty="0" err="1">
                <a:solidFill>
                  <a:prstClr val="white"/>
                </a:solidFill>
              </a:rPr>
              <a:t>sessie</a:t>
            </a:r>
            <a:r>
              <a:rPr lang="en-US" dirty="0">
                <a:solidFill>
                  <a:prstClr val="white"/>
                </a:solidFill>
              </a:rPr>
              <a:t>, 4 </a:t>
            </a:r>
            <a:r>
              <a:rPr lang="en-US" dirty="0" err="1">
                <a:solidFill>
                  <a:prstClr val="white"/>
                </a:solidFill>
              </a:rPr>
              <a:t>oktober</a:t>
            </a:r>
            <a:r>
              <a:rPr lang="en-US" dirty="0">
                <a:solidFill>
                  <a:prstClr val="white"/>
                </a:solidFill>
              </a:rPr>
              <a:t> 2017</a:t>
            </a: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4541" y="4353451"/>
            <a:ext cx="2605931" cy="1811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5908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432" y="613440"/>
            <a:ext cx="8064000" cy="792000"/>
          </a:xfrm>
        </p:spPr>
        <p:txBody>
          <a:bodyPr/>
          <a:lstStyle/>
          <a:p>
            <a:r>
              <a:rPr lang="nl-NL" dirty="0"/>
              <a:t>Update: </a:t>
            </a:r>
            <a:r>
              <a:rPr lang="nl-NL" dirty="0" smtClean="0"/>
              <a:t>huidige situatie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340768"/>
            <a:ext cx="6408712" cy="4741816"/>
          </a:xfr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D52B1E"/>
              </a:buClr>
              <a:buNone/>
              <a:defRPr/>
            </a:pPr>
            <a:endParaRPr lang="nl-NL" dirty="0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D52B1E"/>
              </a:buClr>
              <a:defRPr/>
            </a:pPr>
            <a:r>
              <a:rPr lang="nl-NL" dirty="0" smtClean="0">
                <a:solidFill>
                  <a:prstClr val="black"/>
                </a:solidFill>
              </a:rPr>
              <a:t>De Nederlandse uitrolstrategie is goedgekeurd (2016</a:t>
            </a:r>
            <a:r>
              <a:rPr lang="nl-NL" dirty="0">
                <a:solidFill>
                  <a:prstClr val="black"/>
                </a:solidFill>
              </a:rPr>
              <a:t>)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D52B1E"/>
              </a:buClr>
              <a:defRPr/>
            </a:pPr>
            <a:endParaRPr lang="en-GB" dirty="0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D52B1E"/>
              </a:buClr>
              <a:defRPr/>
            </a:pPr>
            <a:r>
              <a:rPr lang="nl-NL" dirty="0" smtClean="0">
                <a:solidFill>
                  <a:prstClr val="black"/>
                </a:solidFill>
              </a:rPr>
              <a:t>Plan realisatiefase: eind 2017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D52B1E"/>
              </a:buClr>
              <a:buNone/>
              <a:defRPr/>
            </a:pPr>
            <a:r>
              <a:rPr lang="nl-NL" dirty="0" smtClean="0">
                <a:solidFill>
                  <a:prstClr val="black"/>
                </a:solidFill>
              </a:rPr>
              <a:t>  (gereed voor review en besluitvorming)   </a:t>
            </a:r>
            <a:endParaRPr lang="nl-NL" dirty="0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D52B1E"/>
              </a:buClr>
              <a:defRPr/>
            </a:pPr>
            <a:endParaRPr lang="en-GB" dirty="0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D52B1E"/>
              </a:buClr>
              <a:defRPr/>
            </a:pPr>
            <a:r>
              <a:rPr lang="nl-NL" dirty="0" smtClean="0">
                <a:solidFill>
                  <a:prstClr val="black"/>
                </a:solidFill>
              </a:rPr>
              <a:t>Na review en programmabeslissing: realisatiefase</a:t>
            </a:r>
            <a:endParaRPr lang="nl-NL" dirty="0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D52B1E"/>
              </a:buClr>
              <a:defRPr/>
            </a:pPr>
            <a:endParaRPr lang="en-GB" dirty="0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D52B1E"/>
              </a:buClr>
              <a:defRPr/>
            </a:pPr>
            <a:r>
              <a:rPr lang="nl-NL" dirty="0" smtClean="0">
                <a:solidFill>
                  <a:prstClr val="black"/>
                </a:solidFill>
              </a:rPr>
              <a:t>Uitrol: </a:t>
            </a:r>
            <a:r>
              <a:rPr lang="nl-NL" dirty="0">
                <a:solidFill>
                  <a:prstClr val="black"/>
                </a:solidFill>
              </a:rPr>
              <a:t>2024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7C21-81A6-CE44-ABED-0B52353B6E72}" type="slidenum">
              <a:rPr lang="en-GB" smtClean="0">
                <a:solidFill>
                  <a:prstClr val="white"/>
                </a:solidFill>
              </a:rPr>
              <a:pPr/>
              <a:t>7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Tijdelijke aanduiding voor voettekst 3"/>
          <p:cNvSpPr txBox="1">
            <a:spLocks/>
          </p:cNvSpPr>
          <p:nvPr/>
        </p:nvSpPr>
        <p:spPr>
          <a:xfrm>
            <a:off x="360000" y="6464250"/>
            <a:ext cx="5930400" cy="25435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nl-NL"/>
            </a:defPPr>
            <a:lvl1pPr marL="0" algn="r" defTabSz="914400" rtl="0" eaLnBrk="1" latinLnBrk="0" hangingPunct="1">
              <a:spcBef>
                <a:spcPts val="0"/>
              </a:spcBef>
              <a:defRPr sz="10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prstClr val="white"/>
                </a:solidFill>
              </a:rPr>
              <a:t>Tender STM info </a:t>
            </a:r>
            <a:r>
              <a:rPr lang="en-US" dirty="0" err="1">
                <a:solidFill>
                  <a:prstClr val="white"/>
                </a:solidFill>
              </a:rPr>
              <a:t>sessie</a:t>
            </a:r>
            <a:r>
              <a:rPr lang="en-US" dirty="0">
                <a:solidFill>
                  <a:prstClr val="white"/>
                </a:solidFill>
              </a:rPr>
              <a:t>, 4 </a:t>
            </a:r>
            <a:r>
              <a:rPr lang="en-US" dirty="0" err="1">
                <a:solidFill>
                  <a:prstClr val="white"/>
                </a:solidFill>
              </a:rPr>
              <a:t>oktober</a:t>
            </a:r>
            <a:r>
              <a:rPr lang="en-US" dirty="0">
                <a:solidFill>
                  <a:prstClr val="white"/>
                </a:solidFill>
              </a:rPr>
              <a:t> 2017</a:t>
            </a: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736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1009440"/>
            <a:ext cx="8129576" cy="547352"/>
          </a:xfrm>
        </p:spPr>
        <p:txBody>
          <a:bodyPr/>
          <a:lstStyle/>
          <a:p>
            <a:r>
              <a:rPr lang="nl-NL" dirty="0" smtClean="0"/>
              <a:t>Tender STM</a:t>
            </a:r>
            <a:r>
              <a:rPr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484784"/>
            <a:ext cx="5948114" cy="4680520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i="1" dirty="0" err="1" smtClean="0"/>
              <a:t>Migratiestrategie</a:t>
            </a:r>
            <a:r>
              <a:rPr lang="en-GB" i="1" dirty="0" smtClean="0"/>
              <a:t> ERTMS</a:t>
            </a:r>
            <a:r>
              <a:rPr lang="en-GB" dirty="0" smtClean="0"/>
              <a:t>: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err="1" smtClean="0"/>
              <a:t>Eerst</a:t>
            </a:r>
            <a:r>
              <a:rPr lang="en-GB" dirty="0" smtClean="0"/>
              <a:t> </a:t>
            </a:r>
            <a:r>
              <a:rPr lang="en-GB" dirty="0" err="1" smtClean="0"/>
              <a:t>materieel</a:t>
            </a:r>
            <a:r>
              <a:rPr lang="en-GB" dirty="0" smtClean="0"/>
              <a:t> </a:t>
            </a:r>
            <a:r>
              <a:rPr lang="en-GB" dirty="0" err="1" smtClean="0"/>
              <a:t>dan</a:t>
            </a:r>
            <a:r>
              <a:rPr lang="en-GB" dirty="0" smtClean="0"/>
              <a:t> </a:t>
            </a:r>
            <a:r>
              <a:rPr lang="en-GB" dirty="0" err="1" smtClean="0"/>
              <a:t>infrastructuur</a:t>
            </a:r>
            <a:r>
              <a:rPr lang="en-GB" dirty="0" smtClean="0"/>
              <a:t> </a:t>
            </a:r>
            <a:r>
              <a:rPr lang="en-GB" dirty="0" err="1" smtClean="0"/>
              <a:t>omzetten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i="1" dirty="0" smtClean="0"/>
              <a:t>STM in </a:t>
            </a:r>
            <a:r>
              <a:rPr lang="en-GB" i="1" dirty="0" err="1" smtClean="0"/>
              <a:t>Materieel</a:t>
            </a:r>
            <a:r>
              <a:rPr lang="en-GB" i="1" dirty="0" smtClean="0"/>
              <a:t>: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/>
            <a:r>
              <a:rPr lang="en-GB" dirty="0" smtClean="0"/>
              <a:t> STM </a:t>
            </a:r>
            <a:r>
              <a:rPr lang="en-GB" dirty="0" err="1" smtClean="0"/>
              <a:t>nodig</a:t>
            </a:r>
            <a:r>
              <a:rPr lang="en-GB" dirty="0" smtClean="0"/>
              <a:t> </a:t>
            </a:r>
            <a:r>
              <a:rPr lang="en-GB" dirty="0" err="1" smtClean="0"/>
              <a:t>bij</a:t>
            </a:r>
            <a:r>
              <a:rPr lang="en-GB" dirty="0" smtClean="0"/>
              <a:t> ATB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/>
            <a:r>
              <a:rPr lang="en-GB" dirty="0" smtClean="0"/>
              <a:t> STM </a:t>
            </a:r>
            <a:r>
              <a:rPr lang="en-GB" dirty="0" err="1" smtClean="0"/>
              <a:t>zorgt</a:t>
            </a:r>
            <a:r>
              <a:rPr lang="en-GB" dirty="0" smtClean="0"/>
              <a:t> </a:t>
            </a:r>
            <a:r>
              <a:rPr lang="en-GB" dirty="0" err="1" smtClean="0"/>
              <a:t>voor</a:t>
            </a:r>
            <a:r>
              <a:rPr lang="en-GB" dirty="0" smtClean="0"/>
              <a:t> </a:t>
            </a:r>
            <a:r>
              <a:rPr lang="en-GB" dirty="0" err="1" smtClean="0"/>
              <a:t>economisch</a:t>
            </a:r>
            <a:r>
              <a:rPr lang="en-GB" dirty="0" smtClean="0"/>
              <a:t> level </a:t>
            </a:r>
            <a:r>
              <a:rPr lang="en-GB" dirty="0" err="1" smtClean="0"/>
              <a:t>playingfield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</a:t>
            </a:r>
            <a:r>
              <a:rPr lang="en-GB" dirty="0" err="1" smtClean="0"/>
              <a:t>voor</a:t>
            </a:r>
            <a:r>
              <a:rPr lang="en-GB" dirty="0" smtClean="0"/>
              <a:t> de ETCS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7C21-81A6-CE44-ABED-0B52353B6E72}" type="slidenum">
              <a:rPr lang="en-GB" smtClean="0">
                <a:solidFill>
                  <a:prstClr val="white"/>
                </a:solidFill>
              </a:rPr>
              <a:pPr/>
              <a:t>8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Tijdelijke aanduiding voor voettekst 3"/>
          <p:cNvSpPr txBox="1">
            <a:spLocks/>
          </p:cNvSpPr>
          <p:nvPr/>
        </p:nvSpPr>
        <p:spPr>
          <a:xfrm>
            <a:off x="360000" y="6464250"/>
            <a:ext cx="5930400" cy="25435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nl-NL"/>
            </a:defPPr>
            <a:lvl1pPr marL="0" algn="r" defTabSz="914400" rtl="0" eaLnBrk="1" latinLnBrk="0" hangingPunct="1">
              <a:spcBef>
                <a:spcPts val="0"/>
              </a:spcBef>
              <a:defRPr sz="10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prstClr val="white"/>
                </a:solidFill>
              </a:rPr>
              <a:t>Tender STM info </a:t>
            </a:r>
            <a:r>
              <a:rPr lang="en-US" dirty="0" err="1">
                <a:solidFill>
                  <a:prstClr val="white"/>
                </a:solidFill>
              </a:rPr>
              <a:t>sessie</a:t>
            </a:r>
            <a:r>
              <a:rPr lang="en-US" dirty="0">
                <a:solidFill>
                  <a:prstClr val="white"/>
                </a:solidFill>
              </a:rPr>
              <a:t>, 4 </a:t>
            </a:r>
            <a:r>
              <a:rPr lang="en-US" dirty="0" err="1">
                <a:solidFill>
                  <a:prstClr val="white"/>
                </a:solidFill>
              </a:rPr>
              <a:t>oktober</a:t>
            </a:r>
            <a:r>
              <a:rPr lang="en-US">
                <a:solidFill>
                  <a:prstClr val="white"/>
                </a:solidFill>
              </a:rPr>
              <a:t> 2017</a:t>
            </a: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90400" y="4465520"/>
            <a:ext cx="2482745" cy="1699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5231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  <p:extLst>
              <p:ext uri="{D42A27DB-BD31-4B8C-83A1-F6EECF244321}">
                <p14:modId xmlns:p14="http://schemas.microsoft.com/office/powerpoint/2010/main" xmlns="" val="2875602885"/>
              </p:ext>
            </p:extLst>
          </p:nvPr>
        </p:nvSpPr>
        <p:spPr>
          <a:xfrm>
            <a:off x="360000" y="3716278"/>
            <a:ext cx="5004088" cy="2325707"/>
          </a:xfrm>
        </p:spPr>
        <p:txBody>
          <a:bodyPr/>
          <a:lstStyle/>
          <a:p>
            <a:r>
              <a:rPr lang="en-US" sz="1800" dirty="0" err="1" smtClean="0"/>
              <a:t>Introductie</a:t>
            </a:r>
            <a:r>
              <a:rPr lang="en-US" sz="1800" dirty="0" smtClean="0"/>
              <a:t> Tender STM</a:t>
            </a:r>
            <a:br>
              <a:rPr lang="en-US" sz="1800" dirty="0" smtClean="0"/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nl-NL" sz="1200" dirty="0" smtClean="0"/>
              <a:t>George Nagel</a:t>
            </a:r>
            <a:br>
              <a:rPr lang="nl-NL" sz="1200" dirty="0" smtClean="0"/>
            </a:br>
            <a:r>
              <a:rPr lang="nl-NL" sz="1200" dirty="0" smtClean="0"/>
              <a:t>Projectmanager STM-ATB</a:t>
            </a:r>
            <a:r>
              <a:rPr lang="en-US" sz="1200" dirty="0">
                <a:solidFill>
                  <a:schemeClr val="tx1"/>
                </a:solidFill>
              </a:rPr>
              <a:t/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 smtClean="0"/>
              <a:t>4</a:t>
            </a:r>
            <a:r>
              <a:rPr lang="en-US" altLang="nl-NL" sz="1200" dirty="0" smtClean="0"/>
              <a:t> </a:t>
            </a:r>
            <a:r>
              <a:rPr lang="en-US" altLang="nl-NL" sz="1200" dirty="0" err="1" smtClean="0"/>
              <a:t>oktober</a:t>
            </a:r>
            <a:r>
              <a:rPr lang="en-US" altLang="nl-NL" sz="1200" dirty="0" smtClean="0"/>
              <a:t> 2017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altLang="nl-NL" sz="1200" dirty="0" err="1" smtClean="0"/>
              <a:t>Informatiebijeenkomst</a:t>
            </a:r>
            <a:r>
              <a:rPr lang="en-US" altLang="nl-NL" sz="1200" dirty="0" smtClean="0"/>
              <a:t> STM ATB-EG 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endParaRPr lang="nl-NL" dirty="0"/>
          </a:p>
        </p:txBody>
      </p:sp>
      <p:pic>
        <p:nvPicPr>
          <p:cNvPr id="8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216407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16407"/>
            <a:ext cx="3943368" cy="6641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9606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ailtech versie 3">
  <a:themeElements>
    <a:clrScheme name="ERTMS_Kleuren">
      <a:dk1>
        <a:sysClr val="windowText" lastClr="000000"/>
      </a:dk1>
      <a:lt1>
        <a:sysClr val="window" lastClr="FFFFFF"/>
      </a:lt1>
      <a:dk2>
        <a:srgbClr val="42145F"/>
      </a:dk2>
      <a:lt2>
        <a:srgbClr val="E2E2E2"/>
      </a:lt2>
      <a:accent1>
        <a:srgbClr val="D52B1E"/>
      </a:accent1>
      <a:accent2>
        <a:srgbClr val="01689B"/>
      </a:accent2>
      <a:accent3>
        <a:srgbClr val="42145F"/>
      </a:accent3>
      <a:accent4>
        <a:srgbClr val="39870C"/>
      </a:accent4>
      <a:accent5>
        <a:srgbClr val="F9E11E"/>
      </a:accent5>
      <a:accent6>
        <a:srgbClr val="E17000"/>
      </a:accent6>
      <a:hlink>
        <a:srgbClr val="000000"/>
      </a:hlink>
      <a:folHlink>
        <a:srgbClr val="0000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Presentation2" id="{8E2FBA85-818B-4BBA-B4B4-A0871FC2F20E}" vid="{38F0EB07-86BA-4EA1-BD8B-218D391C398C}"/>
    </a:ext>
  </a:extLst>
</a:theme>
</file>

<file path=ppt/theme/theme2.xml><?xml version="1.0" encoding="utf-8"?>
<a:theme xmlns:a="http://schemas.openxmlformats.org/drawingml/2006/main" name="1_Railtech versie 3">
  <a:themeElements>
    <a:clrScheme name="ERTMS_Kleuren">
      <a:dk1>
        <a:sysClr val="windowText" lastClr="000000"/>
      </a:dk1>
      <a:lt1>
        <a:sysClr val="window" lastClr="FFFFFF"/>
      </a:lt1>
      <a:dk2>
        <a:srgbClr val="42145F"/>
      </a:dk2>
      <a:lt2>
        <a:srgbClr val="E2E2E2"/>
      </a:lt2>
      <a:accent1>
        <a:srgbClr val="D52B1E"/>
      </a:accent1>
      <a:accent2>
        <a:srgbClr val="01689B"/>
      </a:accent2>
      <a:accent3>
        <a:srgbClr val="42145F"/>
      </a:accent3>
      <a:accent4>
        <a:srgbClr val="39870C"/>
      </a:accent4>
      <a:accent5>
        <a:srgbClr val="F9E11E"/>
      </a:accent5>
      <a:accent6>
        <a:srgbClr val="E17000"/>
      </a:accent6>
      <a:hlink>
        <a:srgbClr val="000000"/>
      </a:hlink>
      <a:folHlink>
        <a:srgbClr val="0000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Presentation2" id="{8E2FBA85-818B-4BBA-B4B4-A0871FC2F20E}" vid="{38F0EB07-86BA-4EA1-BD8B-218D391C398C}"/>
    </a:ext>
  </a:extLst>
</a:theme>
</file>

<file path=ppt/theme/theme3.xml><?xml version="1.0" encoding="utf-8"?>
<a:theme xmlns:a="http://schemas.openxmlformats.org/drawingml/2006/main" name="4_Railtech versie 3">
  <a:themeElements>
    <a:clrScheme name="ERTMS_Kleuren">
      <a:dk1>
        <a:sysClr val="windowText" lastClr="000000"/>
      </a:dk1>
      <a:lt1>
        <a:sysClr val="window" lastClr="FFFFFF"/>
      </a:lt1>
      <a:dk2>
        <a:srgbClr val="42145F"/>
      </a:dk2>
      <a:lt2>
        <a:srgbClr val="E2E2E2"/>
      </a:lt2>
      <a:accent1>
        <a:srgbClr val="D52B1E"/>
      </a:accent1>
      <a:accent2>
        <a:srgbClr val="01689B"/>
      </a:accent2>
      <a:accent3>
        <a:srgbClr val="42145F"/>
      </a:accent3>
      <a:accent4>
        <a:srgbClr val="39870C"/>
      </a:accent4>
      <a:accent5>
        <a:srgbClr val="F9E11E"/>
      </a:accent5>
      <a:accent6>
        <a:srgbClr val="E17000"/>
      </a:accent6>
      <a:hlink>
        <a:srgbClr val="000000"/>
      </a:hlink>
      <a:folHlink>
        <a:srgbClr val="0000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Presentation2" id="{8E2FBA85-818B-4BBA-B4B4-A0871FC2F20E}" vid="{38F0EB07-86BA-4EA1-BD8B-218D391C398C}"/>
    </a:ext>
  </a:extLst>
</a:theme>
</file>

<file path=ppt/theme/theme4.xml><?xml version="1.0" encoding="utf-8"?>
<a:theme xmlns:a="http://schemas.openxmlformats.org/drawingml/2006/main" name="3_Railtech versie 3">
  <a:themeElements>
    <a:clrScheme name="ERTMS_Kleuren">
      <a:dk1>
        <a:sysClr val="windowText" lastClr="000000"/>
      </a:dk1>
      <a:lt1>
        <a:sysClr val="window" lastClr="FFFFFF"/>
      </a:lt1>
      <a:dk2>
        <a:srgbClr val="42145F"/>
      </a:dk2>
      <a:lt2>
        <a:srgbClr val="E2E2E2"/>
      </a:lt2>
      <a:accent1>
        <a:srgbClr val="D52B1E"/>
      </a:accent1>
      <a:accent2>
        <a:srgbClr val="01689B"/>
      </a:accent2>
      <a:accent3>
        <a:srgbClr val="42145F"/>
      </a:accent3>
      <a:accent4>
        <a:srgbClr val="39870C"/>
      </a:accent4>
      <a:accent5>
        <a:srgbClr val="F9E11E"/>
      </a:accent5>
      <a:accent6>
        <a:srgbClr val="E17000"/>
      </a:accent6>
      <a:hlink>
        <a:srgbClr val="000000"/>
      </a:hlink>
      <a:folHlink>
        <a:srgbClr val="0000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Presentation2" id="{8E2FBA85-818B-4BBA-B4B4-A0871FC2F20E}" vid="{38F0EB07-86BA-4EA1-BD8B-218D391C398C}"/>
    </a:ext>
  </a:extLst>
</a:theme>
</file>

<file path=ppt/theme/theme5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feef5865-a982-42aa-8640-9d4286765ef6">
      <Terms xmlns="http://schemas.microsoft.com/office/infopath/2007/PartnerControls"/>
    </TaxKeywordTaxHTField>
    <Subthema xmlns="feef5865-a982-42aa-8640-9d4286765ef6">Middelen - Presentaties</Subthema>
    <g14ccd2c8a8a47bca7ce5b34bb30a015 xmlns="feef5865-a982-42aa-8640-9d4286765ef6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Concept</TermName>
          <TermId xmlns="http://schemas.microsoft.com/office/infopath/2007/PartnerControls">b56e2604-821a-409c-9774-7587ed426a31</TermId>
        </TermInfo>
      </Terms>
    </g14ccd2c8a8a47bca7ce5b34bb30a015>
    <TaxCatchAll xmlns="feef5865-a982-42aa-8640-9d4286765ef6">
      <Value>20</Value>
      <Value>3</Value>
      <Value>2</Value>
      <Value>8</Value>
    </TaxCatchAll>
    <n0434fc7033c4e57ab8dbbc68a681202 xmlns="feef5865-a982-42aa-8640-9d4286765ef6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Presentatie</TermName>
          <TermId xmlns="http://schemas.microsoft.com/office/infopath/2007/PartnerControls">382c13b7-035e-402c-9af3-1f86b130232d</TermId>
        </TermInfo>
      </Terms>
    </n0434fc7033c4e57ab8dbbc68a681202>
    <Document_x0020_label_x0020_2 xmlns="feef5865-a982-42aa-8640-9d4286765ef6">Enter Choice #1</Document_x0020_label_x0020_2>
    <OudeURL xmlns="3a7d5b96-6e63-4d48-a9a3-06deb9700c07" xsi:nil="true"/>
    <TaxCatchAllLabel xmlns="feef5865-a982-42aa-8640-9d4286765ef6"/>
    <PNummer xmlns="3a7d5b96-6e63-4d48-a9a3-06deb9700c07" xsi:nil="true"/>
    <kdef070ebe9c40fc9dddf3406c07aae0 xmlns="feef5865-a982-42aa-8640-9d4286765ef6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Intern</TermName>
          <TermId xmlns="http://schemas.microsoft.com/office/infopath/2007/PartnerControls">8a639747-e233-49a8-819f-e74cd9528f9e</TermId>
        </TermInfo>
      </Terms>
    </kdef070ebe9c40fc9dddf3406c07aae0>
    <Eigenaar xmlns="feef5865-a982-42aa-8640-9d4286765ef6">
      <UserInfo>
        <DisplayName>Bosch, Sylvana</DisplayName>
        <AccountId>46</AccountId>
        <AccountType/>
      </UserInfo>
    </Eigenaar>
    <jdba8e2facb54eed9e024507afc0d479 xmlns="37b860cc-c1c0-41b5-a887-0799ca135d13">
      <Terms xmlns="http://schemas.microsoft.com/office/infopath/2007/PartnerControls">
        <TermInfo xmlns="http://schemas.microsoft.com/office/infopath/2007/PartnerControls">
          <TermName xmlns="http://schemas.microsoft.com/office/infopath/2007/PartnerControls">OM.3 Communicatie (intern en extern)</TermName>
          <TermId xmlns="http://schemas.microsoft.com/office/infopath/2007/PartnerControls">ab8d3627-9411-4efe-a466-72bc1d260303</TermId>
        </TermInfo>
      </Terms>
    </jdba8e2facb54eed9e024507afc0d479>
    <IconOverlay xmlns="http://schemas.microsoft.com/sharepoint/v4" xsi:nil="true"/>
  </documentManagement>
</p:properties>
</file>

<file path=customXml/item2.xml><?xml version="1.0" encoding="utf-8"?>
<?mso-contentType ?>
<SharedContentType xmlns="Microsoft.SharePoint.Taxonomy.ContentTypeSync" SourceId="c2a34957-f4c5-4396-b3a3-e9c9104dfe78" ContentTypeId="0x010100C0B9283FC7311C488917E5A9876B01FD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ERTMS Word" ma:contentTypeID="0x010100C0B9283FC7311C488917E5A9876B01FD00818440F63211A14ABA20F70705F8E8EA070084B5CC698A898D43ABD5F83EA90DEC1A" ma:contentTypeVersion="79" ma:contentTypeDescription=" " ma:contentTypeScope="" ma:versionID="ad03354904108830463cc7c5eb71683d">
  <xsd:schema xmlns:xsd="http://www.w3.org/2001/XMLSchema" xmlns:xs="http://www.w3.org/2001/XMLSchema" xmlns:p="http://schemas.microsoft.com/office/2006/metadata/properties" xmlns:ns2="feef5865-a982-42aa-8640-9d4286765ef6" xmlns:ns3="37b860cc-c1c0-41b5-a887-0799ca135d13" xmlns:ns4="3a7d5b96-6e63-4d48-a9a3-06deb9700c07" xmlns:ns5="a10fe31f-47bc-4d78-88eb-2dda9e2d2a4a" xmlns:ns6="http://schemas.microsoft.com/sharepoint/v4" targetNamespace="http://schemas.microsoft.com/office/2006/metadata/properties" ma:root="true" ma:fieldsID="7e3406eedd0ba723b95ae1dd0b0c2647" ns2:_="" ns3:_="" ns4:_="" ns5:_="" ns6:_="">
    <xsd:import namespace="feef5865-a982-42aa-8640-9d4286765ef6"/>
    <xsd:import namespace="37b860cc-c1c0-41b5-a887-0799ca135d13"/>
    <xsd:import namespace="3a7d5b96-6e63-4d48-a9a3-06deb9700c07"/>
    <xsd:import namespace="a10fe31f-47bc-4d78-88eb-2dda9e2d2a4a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Eigenaar"/>
                <xsd:element ref="ns2:g14ccd2c8a8a47bca7ce5b34bb30a015" minOccurs="0"/>
                <xsd:element ref="ns2:n0434fc7033c4e57ab8dbbc68a681202" minOccurs="0"/>
                <xsd:element ref="ns2:TaxCatchAll" minOccurs="0"/>
                <xsd:element ref="ns2:TaxKeywordTaxHTField" minOccurs="0"/>
                <xsd:element ref="ns2:TaxCatchAllLabel" minOccurs="0"/>
                <xsd:element ref="ns2:kdef070ebe9c40fc9dddf3406c07aae0" minOccurs="0"/>
                <xsd:element ref="ns3:jdba8e2facb54eed9e024507afc0d479" minOccurs="0"/>
                <xsd:element ref="ns2:Subthema"/>
                <xsd:element ref="ns2:Document_x0020_label_x0020_2" minOccurs="0"/>
                <xsd:element ref="ns4:PNummer" minOccurs="0"/>
                <xsd:element ref="ns4:OudeURL" minOccurs="0"/>
                <xsd:element ref="ns3:SharedWithUsers" minOccurs="0"/>
                <xsd:element ref="ns3:SharedWithDetails" minOccurs="0"/>
                <xsd:element ref="ns5:MediaServiceMetadata" minOccurs="0"/>
                <xsd:element ref="ns5:MediaServiceFastMetadata" minOccurs="0"/>
                <xsd:element ref="ns5:MediaServiceDateTaken" minOccurs="0"/>
                <xsd:element ref="ns5:MediaServiceAutoTags" minOccurs="0"/>
                <xsd:element ref="ns6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ef5865-a982-42aa-8640-9d4286765ef6" elementFormDefault="qualified">
    <xsd:import namespace="http://schemas.microsoft.com/office/2006/documentManagement/types"/>
    <xsd:import namespace="http://schemas.microsoft.com/office/infopath/2007/PartnerControls"/>
    <xsd:element name="Eigenaar" ma:index="2" ma:displayName="Eigenaar" ma:description="Dit veld is benodigd om de eigenaar van het document te kunnen benaderen, bijvoorbeeld wanneer het document gearchiveerd is." ma:list="UserInfo" ma:SharePointGroup="0" ma:internalName="Eigenaa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g14ccd2c8a8a47bca7ce5b34bb30a015" ma:index="6" ma:taxonomy="true" ma:internalName="g14ccd2c8a8a47bca7ce5b34bb30a015" ma:taxonomyFieldName="Documentstatus" ma:displayName="Documentstatus" ma:indexed="true" ma:readOnly="false" ma:default="3;#Concept|b56e2604-821a-409c-9774-7587ed426a31" ma:fieldId="{014ccd2c-8a8a-47bc-a7ce-5b34bb30a015}" ma:sspId="c2a34957-f4c5-4396-b3a3-e9c9104dfe78" ma:termSetId="b68342b9-6e2b-4931-a484-1a7959c4cc5e" ma:anchorId="ae166a87-f8eb-4555-815a-a3237d90f646" ma:open="false" ma:isKeyword="false">
      <xsd:complexType>
        <xsd:sequence>
          <xsd:element ref="pc:Terms" minOccurs="0" maxOccurs="1"/>
        </xsd:sequence>
      </xsd:complexType>
    </xsd:element>
    <xsd:element name="n0434fc7033c4e57ab8dbbc68a681202" ma:index="8" nillable="true" ma:taxonomy="true" ma:internalName="n0434fc7033c4e57ab8dbbc68a681202" ma:taxonomyFieldName="Type_x0020_document" ma:displayName="Documenttype" ma:indexed="true" ma:readOnly="false" ma:default="" ma:fieldId="{70434fc7-033c-4e57-ab8d-bbc68a681202}" ma:sspId="c2a34957-f4c5-4396-b3a3-e9c9104dfe78" ma:termSetId="b68342b9-6e2b-4931-a484-1a7959c4cc5e" ma:anchorId="22d937c5-01b6-4e62-b5b6-8eb69e238476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description="" ma:hidden="true" ma:list="{b6964f8b-efdc-406e-b2a7-7de125e34f2f}" ma:internalName="TaxCatchAll" ma:readOnly="false" ma:showField="CatchAllData" ma:web="37b860cc-c1c0-41b5-a887-0799ca135d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0" nillable="true" ma:taxonomy="true" ma:internalName="TaxKeywordTaxHTField" ma:taxonomyFieldName="TaxKeyword" ma:displayName="Ondernemingstrefwoorden" ma:readOnly="false" ma:fieldId="{23f27201-bee3-471e-b2e7-b64fd8b7ca38}" ma:taxonomyMulti="true" ma:sspId="c2a34957-f4c5-4396-b3a3-e9c9104dfe78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Label" ma:index="11" nillable="true" ma:displayName="Taxonomy Catch All Column1" ma:description="" ma:hidden="true" ma:list="{b6964f8b-efdc-406e-b2a7-7de125e34f2f}" ma:internalName="TaxCatchAllLabel" ma:readOnly="false" ma:showField="CatchAllDataLabel" ma:web="37b860cc-c1c0-41b5-a887-0799ca135d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kdef070ebe9c40fc9dddf3406c07aae0" ma:index="12" ma:taxonomy="true" ma:internalName="kdef070ebe9c40fc9dddf3406c07aae0" ma:taxonomyFieldName="Vertrouwelijkheid" ma:displayName="Vertrouwelijkheid" ma:default="2;#Intern|8a639747-e233-49a8-819f-e74cd9528f9e" ma:fieldId="{4def070e-be9c-40fc-9ddd-f3406c07aae0}" ma:sspId="c2a34957-f4c5-4396-b3a3-e9c9104dfe78" ma:termSetId="b68342b9-6e2b-4931-a484-1a7959c4cc5e" ma:anchorId="6ff81b90-2b67-4823-942c-8963ea8a50d5" ma:open="false" ma:isKeyword="false">
      <xsd:complexType>
        <xsd:sequence>
          <xsd:element ref="pc:Terms" minOccurs="0" maxOccurs="1"/>
        </xsd:sequence>
      </xsd:complexType>
    </xsd:element>
    <xsd:element name="Subthema" ma:index="16" ma:displayName="Label 1 - Subthema" ma:format="Dropdown" ma:internalName="W_x0040_chtw0rd_x0021_" ma:readOnly="false">
      <xsd:simpleType>
        <xsd:restriction base="dms:Choice">
          <xsd:enumeration value="Communicatieplan"/>
          <xsd:enumeration value="Middelen - Artikelen en interviews"/>
          <xsd:enumeration value="Middelen - Woordvoeringslijnen/Boodschappen/QenA's"/>
          <xsd:enumeration value="Middelen - Eerder gemaakte middelen"/>
          <xsd:enumeration value="Middelen - Factsheets"/>
          <xsd:enumeration value="Middelen - Interne communicatie"/>
          <xsd:enumeration value="Middelen - Logo's"/>
          <xsd:enumeration value="Middelen - Nieuwsbrief"/>
          <xsd:enumeration value="Middelen - Overig"/>
          <xsd:enumeration value="Middelen - Presentaties"/>
          <xsd:enumeration value="Middelen - Website"/>
          <xsd:enumeration value="In de media"/>
          <xsd:enumeration value="Vertaalbureau"/>
          <xsd:enumeration value="Gesubsidieerd door EU"/>
          <xsd:enumeration value="Bijeenkomsten"/>
        </xsd:restriction>
      </xsd:simpleType>
    </xsd:element>
    <xsd:element name="Document_x0020_label_x0020_2" ma:index="17" nillable="true" ma:displayName="Document label 2" ma:format="Dropdown" ma:internalName="Document_x0020_label_x0020_2" ma:readOnly="false">
      <xsd:simpleType>
        <xsd:restriction base="dms:Choice">
          <xsd:enumeration value="Enter Choice #1"/>
          <xsd:enumeration value="Enter Choice #2"/>
          <xsd:enumeration value="Enter Choice #3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b860cc-c1c0-41b5-a887-0799ca135d13" elementFormDefault="qualified">
    <xsd:import namespace="http://schemas.microsoft.com/office/2006/documentManagement/types"/>
    <xsd:import namespace="http://schemas.microsoft.com/office/infopath/2007/PartnerControls"/>
    <xsd:element name="jdba8e2facb54eed9e024507afc0d479" ma:index="14" ma:taxonomy="true" ma:internalName="jdba8e2facb54eed9e024507afc0d479" ma:taxonomyFieldName="ERTMS_WBS_Code" ma:displayName="WBS Code" ma:readOnly="false" ma:default="8;#OM.3 Communicatie (intern en extern)|ab8d3627-9411-4efe-a466-72bc1d260303" ma:fieldId="{3dba8e2f-acb5-4eed-9e02-4507afc0d479}" ma:taxonomyMulti="true" ma:sspId="c2a34957-f4c5-4396-b3a3-e9c9104dfe78" ma:termSetId="315821ce-df02-42de-a116-a4e074e39e1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20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7d5b96-6e63-4d48-a9a3-06deb9700c07" elementFormDefault="qualified">
    <xsd:import namespace="http://schemas.microsoft.com/office/2006/documentManagement/types"/>
    <xsd:import namespace="http://schemas.microsoft.com/office/infopath/2007/PartnerControls"/>
    <xsd:element name="PNummer" ma:index="18" nillable="true" ma:displayName="PNummer" ma:hidden="true" ma:internalName="PNummer">
      <xsd:simpleType>
        <xsd:restriction base="dms:Text">
          <xsd:maxLength value="12"/>
        </xsd:restriction>
      </xsd:simpleType>
    </xsd:element>
    <xsd:element name="OudeURL" ma:index="19" nillable="true" ma:displayName="OudeURL" ma:hidden="true" ma:internalName="OudeURL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0fe31f-47bc-4d78-88eb-2dda9e2d2a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25" nillable="true" ma:displayName="MediaServiceAutoTags" ma:description="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6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Inhoudstype"/>
        <xsd:element ref="dc:title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6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Props1.xml><?xml version="1.0" encoding="utf-8"?>
<ds:datastoreItem xmlns:ds="http://schemas.openxmlformats.org/officeDocument/2006/customXml" ds:itemID="{85383BE4-1068-4B17-A54F-6E62C19C71BA}">
  <ds:schemaRefs>
    <ds:schemaRef ds:uri="a10fe31f-47bc-4d78-88eb-2dda9e2d2a4a"/>
    <ds:schemaRef ds:uri="http://purl.org/dc/terms/"/>
    <ds:schemaRef ds:uri="http://purl.org/dc/dcmitype/"/>
    <ds:schemaRef ds:uri="http://schemas.microsoft.com/sharepoint/v4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3a7d5b96-6e63-4d48-a9a3-06deb9700c07"/>
    <ds:schemaRef ds:uri="37b860cc-c1c0-41b5-a887-0799ca135d13"/>
    <ds:schemaRef ds:uri="feef5865-a982-42aa-8640-9d4286765ef6"/>
  </ds:schemaRefs>
</ds:datastoreItem>
</file>

<file path=customXml/itemProps2.xml><?xml version="1.0" encoding="utf-8"?>
<ds:datastoreItem xmlns:ds="http://schemas.openxmlformats.org/officeDocument/2006/customXml" ds:itemID="{EEFE3FA5-B786-4378-B64A-81EB0E03F51C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4F8203C8-2184-4A27-95C8-07F219FADE43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1BC532FC-C744-4774-9C2F-F59857E5B9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eef5865-a982-42aa-8640-9d4286765ef6"/>
    <ds:schemaRef ds:uri="37b860cc-c1c0-41b5-a887-0799ca135d13"/>
    <ds:schemaRef ds:uri="3a7d5b96-6e63-4d48-a9a3-06deb9700c07"/>
    <ds:schemaRef ds:uri="a10fe31f-47bc-4d78-88eb-2dda9e2d2a4a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CCBEBB5B-0EEA-4472-A190-A9ED4440A60B}">
  <ds:schemaRefs>
    <ds:schemaRef ds:uri="http://schemas.microsoft.com/sharepoint/events"/>
  </ds:schemaRefs>
</ds:datastoreItem>
</file>

<file path=customXml/itemProps6.xml><?xml version="1.0" encoding="utf-8"?>
<ds:datastoreItem xmlns:ds="http://schemas.openxmlformats.org/officeDocument/2006/customXml" ds:itemID="{B26A83F8-BBD5-4CEC-B15F-3656158D99A6}">
  <ds:schemaRefs>
    <ds:schemaRef ds:uri="http://schemas.microsoft.com/office/2006/metadata/customXs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1610</Words>
  <Application>Microsoft Office PowerPoint</Application>
  <PresentationFormat>Diavoorstelling (4:3)</PresentationFormat>
  <Paragraphs>344</Paragraphs>
  <Slides>35</Slides>
  <Notes>16</Notes>
  <HiddenSlides>0</HiddenSlides>
  <MMClips>0</MMClips>
  <ScaleCrop>false</ScaleCrop>
  <HeadingPairs>
    <vt:vector size="4" baseType="variant">
      <vt:variant>
        <vt:lpstr>Thema</vt:lpstr>
      </vt:variant>
      <vt:variant>
        <vt:i4>4</vt:i4>
      </vt:variant>
      <vt:variant>
        <vt:lpstr>Diatitels</vt:lpstr>
      </vt:variant>
      <vt:variant>
        <vt:i4>35</vt:i4>
      </vt:variant>
    </vt:vector>
  </HeadingPairs>
  <TitlesOfParts>
    <vt:vector size="39" baseType="lpstr">
      <vt:lpstr>Railtech versie 3</vt:lpstr>
      <vt:lpstr>1_Railtech versie 3</vt:lpstr>
      <vt:lpstr>4_Railtech versie 3</vt:lpstr>
      <vt:lpstr>3_Railtech versie 3</vt:lpstr>
      <vt:lpstr>Agenda</vt:lpstr>
      <vt:lpstr>Welkom!  Boukhiar Hamdani 4 oktober 2017 Informatiebijeenkomst STM ATB-EG    </vt:lpstr>
      <vt:lpstr>Uitgangspunten</vt:lpstr>
      <vt:lpstr>Introductie programma ERTMS  Willem de Graaf Contracteringsmanager programma ERTMS 4 oktober 2017 Informatiebijeenkomst STM ATB-EG   </vt:lpstr>
      <vt:lpstr>ERTMS Programma</vt:lpstr>
      <vt:lpstr>Missie en ambitie</vt:lpstr>
      <vt:lpstr>Update: huidige situatie</vt:lpstr>
      <vt:lpstr>Tender STM </vt:lpstr>
      <vt:lpstr>Introductie Tender STM  George Nagel Projectmanager STM-ATB 4 oktober 2017 Informatiebijeenkomst STM ATB-EG   </vt:lpstr>
      <vt:lpstr>Doelstelling</vt:lpstr>
      <vt:lpstr>Scope</vt:lpstr>
      <vt:lpstr>Raakvlak met ETCS-aanbesteding Systeemintegratie en Governance</vt:lpstr>
      <vt:lpstr>Marktpotentie STM ATB-EG</vt:lpstr>
      <vt:lpstr>Concept Planning</vt:lpstr>
      <vt:lpstr>Aanbestedingsprocedure Tender STM  Michael Nieuwboer 4 oktober 2017   </vt:lpstr>
      <vt:lpstr>Proces van aanmelding</vt:lpstr>
      <vt:lpstr>Referenties toelichting</vt:lpstr>
      <vt:lpstr>Nota van Inlichtingen REMINDER</vt:lpstr>
      <vt:lpstr>      </vt:lpstr>
      <vt:lpstr>       Pauze!    </vt:lpstr>
      <vt:lpstr>Uitvraag Tender STM  Gertjan Rhebergen 4 oktober 2017   </vt:lpstr>
      <vt:lpstr>Uitvraag</vt:lpstr>
      <vt:lpstr>Toepassing STM in zijn omgeving</vt:lpstr>
      <vt:lpstr> </vt:lpstr>
      <vt:lpstr>HW en SW producten   </vt:lpstr>
      <vt:lpstr> </vt:lpstr>
      <vt:lpstr>50128 Organisatie</vt:lpstr>
      <vt:lpstr>Technische en beroepsbekwaamheid 1/4</vt:lpstr>
      <vt:lpstr>Technische en beroepsbekwaamheid 2/4</vt:lpstr>
      <vt:lpstr>Technische en beroepsbekwaamheid 3/4</vt:lpstr>
      <vt:lpstr>Technische en beroepsbekwaamheid 4/4</vt:lpstr>
      <vt:lpstr>Bekwaamheid, overige relevante kennis</vt:lpstr>
      <vt:lpstr>Systeemintegratie; doelen</vt:lpstr>
      <vt:lpstr>Systeemintegratie; aanpak</vt:lpstr>
      <vt:lpstr>Afsluiting en vragen  George Nagel 4 oktober 2017 Informatiebijeenkomst STM ATB-EG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Implementing ERTMS  in a brown field situation   Wim Fabries 28 March 2017</dc:title>
  <dc:creator>Nagel, George GMFM (NSR)</dc:creator>
  <cp:lastModifiedBy>DHubbeli</cp:lastModifiedBy>
  <cp:revision>58</cp:revision>
  <dcterms:modified xsi:type="dcterms:W3CDTF">2017-10-11T12:55:56Z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0x010100C0B9283FC7311C488917E5A9876B01FD00818440F63211A14ABA20F70705F8E8EA070084B5CC698A898D43ABD5F83EA90DEC1A</vt:lpwstr>
  </property>
  <property fmtid="{D5CDD505-2E9C-101B-9397-08002B2CF9AE}" pid="3" name="Vertrouwelijkheid">
    <vt:lpwstr>2;#Intern|8a639747-e233-49a8-819f-e74cd9528f9e</vt:lpwstr>
  </property>
  <property fmtid="{D5CDD505-2E9C-101B-9397-08002B2CF9AE}" pid="4" name="TaxKeyword">
    <vt:lpwstr/>
  </property>
  <property fmtid="{D5CDD505-2E9C-101B-9397-08002B2CF9AE}" pid="5" name="ERTMS_WBS_Code">
    <vt:lpwstr>8;#OM.3 Communicatie (intern en extern)|ab8d3627-9411-4efe-a466-72bc1d260303</vt:lpwstr>
  </property>
  <property fmtid="{D5CDD505-2E9C-101B-9397-08002B2CF9AE}" pid="6" name="Type document">
    <vt:lpwstr>20;#Presentatie|382c13b7-035e-402c-9af3-1f86b130232d</vt:lpwstr>
  </property>
  <property fmtid="{D5CDD505-2E9C-101B-9397-08002B2CF9AE}" pid="7" name="Documentstatus">
    <vt:lpwstr>3;#Concept|b56e2604-821a-409c-9774-7587ed426a31</vt:lpwstr>
  </property>
  <property fmtid="{D5CDD505-2E9C-101B-9397-08002B2CF9AE}" pid="8" name="_dlc_DocId">
    <vt:lpwstr>VP20160074-862215969-304</vt:lpwstr>
  </property>
  <property fmtid="{D5CDD505-2E9C-101B-9397-08002B2CF9AE}" pid="9" name="_dlc_DocIdUrl">
    <vt:lpwstr>https://prorailbv.sharepoint.com/teams/VP2016_0074/wp3/_layouts/15/DocIdRedir.aspx?ID=VP20160074-862215969-304, VP20160074-862215969-304</vt:lpwstr>
  </property>
  <property fmtid="{D5CDD505-2E9C-101B-9397-08002B2CF9AE}" pid="10" name="_dlc_DocIdItemGuid">
    <vt:lpwstr>2f8d1849-4482-4527-9982-09b0ea3ea92f</vt:lpwstr>
  </property>
</Properties>
</file>